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1" r:id="rId5"/>
  </p:sldMasterIdLst>
  <p:notesMasterIdLst>
    <p:notesMasterId r:id="rId21"/>
  </p:notesMasterIdLst>
  <p:sldIdLst>
    <p:sldId id="282" r:id="rId6"/>
    <p:sldId id="260" r:id="rId7"/>
    <p:sldId id="286" r:id="rId8"/>
    <p:sldId id="261" r:id="rId9"/>
    <p:sldId id="287" r:id="rId10"/>
    <p:sldId id="288" r:id="rId11"/>
    <p:sldId id="289" r:id="rId12"/>
    <p:sldId id="290" r:id="rId13"/>
    <p:sldId id="291" r:id="rId14"/>
    <p:sldId id="292" r:id="rId15"/>
    <p:sldId id="293" r:id="rId16"/>
    <p:sldId id="294" r:id="rId17"/>
    <p:sldId id="295" r:id="rId18"/>
    <p:sldId id="296" r:id="rId19"/>
    <p:sldId id="28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34" userDrawn="1">
          <p15:clr>
            <a:srgbClr val="A4A3A4"/>
          </p15:clr>
        </p15:guide>
        <p15:guide id="3" orient="horz" pos="187" userDrawn="1">
          <p15:clr>
            <a:srgbClr val="A4A3A4"/>
          </p15:clr>
        </p15:guide>
        <p15:guide id="4" pos="406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D1BB"/>
    <a:srgbClr val="D4CCB9"/>
    <a:srgbClr val="D3CBB9"/>
    <a:srgbClr val="04183B"/>
    <a:srgbClr val="4C4D4C"/>
    <a:srgbClr val="DEDFDA"/>
    <a:srgbClr val="D0CFC8"/>
    <a:srgbClr val="A1A399"/>
    <a:srgbClr val="6F7170"/>
    <a:srgbClr val="0707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26"/>
    <p:restoredTop sz="95118"/>
  </p:normalViewPr>
  <p:slideViewPr>
    <p:cSldViewPr snapToGrid="0" showGuides="1">
      <p:cViewPr varScale="1">
        <p:scale>
          <a:sx n="121" d="100"/>
          <a:sy n="121" d="100"/>
        </p:scale>
        <p:origin x="440" y="176"/>
      </p:cViewPr>
      <p:guideLst>
        <p:guide pos="234"/>
        <p:guide orient="horz" pos="187"/>
        <p:guide pos="4067"/>
      </p:guideLst>
    </p:cSldViewPr>
  </p:slideViewPr>
  <p:notesTextViewPr>
    <p:cViewPr>
      <p:scale>
        <a:sx n="1" d="1"/>
        <a:sy n="1" d="1"/>
      </p:scale>
      <p:origin x="0" y="0"/>
    </p:cViewPr>
  </p:notesTextViewPr>
  <p:gridSpacing cx="1796625" cy="1796625"/>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Taylor" userId="84033545-d92a-495a-9cc8-6aeecd2295e1" providerId="ADAL" clId="{B53E4A3B-12A0-5578-A49A-CBDCC2ECABDD}"/>
    <pc:docChg chg="undo custSel addSld delSld modSld">
      <pc:chgData name="Amy Taylor" userId="84033545-d92a-495a-9cc8-6aeecd2295e1" providerId="ADAL" clId="{B53E4A3B-12A0-5578-A49A-CBDCC2ECABDD}" dt="2026-05-19T08:37:50.137" v="1161" actId="113"/>
      <pc:docMkLst>
        <pc:docMk/>
      </pc:docMkLst>
      <pc:sldChg chg="modSp mod">
        <pc:chgData name="Amy Taylor" userId="84033545-d92a-495a-9cc8-6aeecd2295e1" providerId="ADAL" clId="{B53E4A3B-12A0-5578-A49A-CBDCC2ECABDD}" dt="2026-05-19T08:27:01.476" v="1105" actId="2710"/>
        <pc:sldMkLst>
          <pc:docMk/>
          <pc:sldMk cId="748392590" sldId="260"/>
        </pc:sldMkLst>
        <pc:spChg chg="mod">
          <ac:chgData name="Amy Taylor" userId="84033545-d92a-495a-9cc8-6aeecd2295e1" providerId="ADAL" clId="{B53E4A3B-12A0-5578-A49A-CBDCC2ECABDD}" dt="2026-05-08T17:11:34.784" v="397" actId="14100"/>
          <ac:spMkLst>
            <pc:docMk/>
            <pc:sldMk cId="748392590" sldId="260"/>
            <ac:spMk id="6" creationId="{B6A463AF-8B91-E6C9-19F4-B72442EACE7D}"/>
          </ac:spMkLst>
        </pc:spChg>
        <pc:spChg chg="mod">
          <ac:chgData name="Amy Taylor" userId="84033545-d92a-495a-9cc8-6aeecd2295e1" providerId="ADAL" clId="{B53E4A3B-12A0-5578-A49A-CBDCC2ECABDD}" dt="2026-05-19T08:27:01.476" v="1105" actId="2710"/>
          <ac:spMkLst>
            <pc:docMk/>
            <pc:sldMk cId="748392590" sldId="260"/>
            <ac:spMk id="8" creationId="{23AFF384-F71F-1C4B-31B1-BAECE0DC0F58}"/>
          </ac:spMkLst>
        </pc:spChg>
      </pc:sldChg>
      <pc:sldChg chg="addSp delSp modSp mod modClrScheme chgLayout">
        <pc:chgData name="Amy Taylor" userId="84033545-d92a-495a-9cc8-6aeecd2295e1" providerId="ADAL" clId="{B53E4A3B-12A0-5578-A49A-CBDCC2ECABDD}" dt="2026-05-19T08:28:41.177" v="1121" actId="255"/>
        <pc:sldMkLst>
          <pc:docMk/>
          <pc:sldMk cId="1598577177" sldId="261"/>
        </pc:sldMkLst>
        <pc:spChg chg="add mod ord">
          <ac:chgData name="Amy Taylor" userId="84033545-d92a-495a-9cc8-6aeecd2295e1" providerId="ADAL" clId="{B53E4A3B-12A0-5578-A49A-CBDCC2ECABDD}" dt="2026-05-19T08:28:03.581" v="1117" actId="255"/>
          <ac:spMkLst>
            <pc:docMk/>
            <pc:sldMk cId="1598577177" sldId="261"/>
            <ac:spMk id="3" creationId="{6FB8D4CA-00CD-0A00-BFDB-30BD6BB768B5}"/>
          </ac:spMkLst>
        </pc:spChg>
        <pc:spChg chg="add mod">
          <ac:chgData name="Amy Taylor" userId="84033545-d92a-495a-9cc8-6aeecd2295e1" providerId="ADAL" clId="{B53E4A3B-12A0-5578-A49A-CBDCC2ECABDD}" dt="2026-05-19T08:28:41.177" v="1121" actId="255"/>
          <ac:spMkLst>
            <pc:docMk/>
            <pc:sldMk cId="1598577177" sldId="261"/>
            <ac:spMk id="4" creationId="{91A91766-181B-E31A-8478-14BDE55CD14B}"/>
          </ac:spMkLst>
        </pc:spChg>
        <pc:spChg chg="mod ord">
          <ac:chgData name="Amy Taylor" userId="84033545-d92a-495a-9cc8-6aeecd2295e1" providerId="ADAL" clId="{B53E4A3B-12A0-5578-A49A-CBDCC2ECABDD}" dt="2026-05-19T08:27:58.030" v="1114" actId="255"/>
          <ac:spMkLst>
            <pc:docMk/>
            <pc:sldMk cId="1598577177" sldId="261"/>
            <ac:spMk id="6" creationId="{B6A463AF-8B91-E6C9-19F4-B72442EACE7D}"/>
          </ac:spMkLst>
        </pc:spChg>
        <pc:spChg chg="mod ord">
          <ac:chgData name="Amy Taylor" userId="84033545-d92a-495a-9cc8-6aeecd2295e1" providerId="ADAL" clId="{B53E4A3B-12A0-5578-A49A-CBDCC2ECABDD}" dt="2026-05-19T08:27:24.657" v="1108" actId="2710"/>
          <ac:spMkLst>
            <pc:docMk/>
            <pc:sldMk cId="1598577177" sldId="261"/>
            <ac:spMk id="8" creationId="{BD2E747E-3908-A385-9C88-BCF4B2C591C9}"/>
          </ac:spMkLst>
        </pc:spChg>
      </pc:sldChg>
      <pc:sldChg chg="modSp mod">
        <pc:chgData name="Amy Taylor" userId="84033545-d92a-495a-9cc8-6aeecd2295e1" providerId="ADAL" clId="{B53E4A3B-12A0-5578-A49A-CBDCC2ECABDD}" dt="2026-05-19T08:27:12.656" v="1107" actId="2710"/>
        <pc:sldMkLst>
          <pc:docMk/>
          <pc:sldMk cId="2512162610" sldId="282"/>
        </pc:sldMkLst>
        <pc:spChg chg="mod">
          <ac:chgData name="Amy Taylor" userId="84033545-d92a-495a-9cc8-6aeecd2295e1" providerId="ADAL" clId="{B53E4A3B-12A0-5578-A49A-CBDCC2ECABDD}" dt="2026-05-19T08:27:06.573" v="1106" actId="2710"/>
          <ac:spMkLst>
            <pc:docMk/>
            <pc:sldMk cId="2512162610" sldId="282"/>
            <ac:spMk id="3" creationId="{4B426411-3277-A986-0748-F140956DC37D}"/>
          </ac:spMkLst>
        </pc:spChg>
        <pc:spChg chg="mod">
          <ac:chgData name="Amy Taylor" userId="84033545-d92a-495a-9cc8-6aeecd2295e1" providerId="ADAL" clId="{B53E4A3B-12A0-5578-A49A-CBDCC2ECABDD}" dt="2026-05-19T08:27:12.656" v="1107" actId="2710"/>
          <ac:spMkLst>
            <pc:docMk/>
            <pc:sldMk cId="2512162610" sldId="282"/>
            <ac:spMk id="9" creationId="{403ECD1C-D2F0-F5BD-E0A3-3BC022B7102E}"/>
          </ac:spMkLst>
        </pc:spChg>
      </pc:sldChg>
      <pc:sldChg chg="addSp delSp modSp new mod modClrScheme chgLayout">
        <pc:chgData name="Amy Taylor" userId="84033545-d92a-495a-9cc8-6aeecd2295e1" providerId="ADAL" clId="{B53E4A3B-12A0-5578-A49A-CBDCC2ECABDD}" dt="2026-05-08T17:13:17.011" v="405" actId="1076"/>
        <pc:sldMkLst>
          <pc:docMk/>
          <pc:sldMk cId="231703126" sldId="286"/>
        </pc:sldMkLst>
        <pc:picChg chg="add mod ord">
          <ac:chgData name="Amy Taylor" userId="84033545-d92a-495a-9cc8-6aeecd2295e1" providerId="ADAL" clId="{B53E4A3B-12A0-5578-A49A-CBDCC2ECABDD}" dt="2026-05-08T17:13:17.011" v="405" actId="1076"/>
          <ac:picMkLst>
            <pc:docMk/>
            <pc:sldMk cId="231703126" sldId="286"/>
            <ac:picMk id="10" creationId="{DF629BCB-BD61-AE79-AC22-4C2C7ED345B0}"/>
          </ac:picMkLst>
        </pc:picChg>
      </pc:sldChg>
      <pc:sldChg chg="modSp add mod setBg">
        <pc:chgData name="Amy Taylor" userId="84033545-d92a-495a-9cc8-6aeecd2295e1" providerId="ADAL" clId="{B53E4A3B-12A0-5578-A49A-CBDCC2ECABDD}" dt="2026-05-19T08:28:54.760" v="1122" actId="255"/>
        <pc:sldMkLst>
          <pc:docMk/>
          <pc:sldMk cId="2290020387" sldId="287"/>
        </pc:sldMkLst>
        <pc:spChg chg="mod">
          <ac:chgData name="Amy Taylor" userId="84033545-d92a-495a-9cc8-6aeecd2295e1" providerId="ADAL" clId="{B53E4A3B-12A0-5578-A49A-CBDCC2ECABDD}" dt="2026-05-19T08:28:15.598" v="1119" actId="255"/>
          <ac:spMkLst>
            <pc:docMk/>
            <pc:sldMk cId="2290020387" sldId="287"/>
            <ac:spMk id="3" creationId="{E8C83C76-9E21-B788-ED4E-C26DDE77D4A2}"/>
          </ac:spMkLst>
        </pc:spChg>
        <pc:spChg chg="mod">
          <ac:chgData name="Amy Taylor" userId="84033545-d92a-495a-9cc8-6aeecd2295e1" providerId="ADAL" clId="{B53E4A3B-12A0-5578-A49A-CBDCC2ECABDD}" dt="2026-05-19T08:28:54.760" v="1122" actId="255"/>
          <ac:spMkLst>
            <pc:docMk/>
            <pc:sldMk cId="2290020387" sldId="287"/>
            <ac:spMk id="4" creationId="{17F0D819-190D-D9B7-E330-D8E3342EA87B}"/>
          </ac:spMkLst>
        </pc:spChg>
        <pc:spChg chg="mod">
          <ac:chgData name="Amy Taylor" userId="84033545-d92a-495a-9cc8-6aeecd2295e1" providerId="ADAL" clId="{B53E4A3B-12A0-5578-A49A-CBDCC2ECABDD}" dt="2026-05-19T08:28:10.898" v="1118" actId="255"/>
          <ac:spMkLst>
            <pc:docMk/>
            <pc:sldMk cId="2290020387" sldId="287"/>
            <ac:spMk id="6" creationId="{CBA1A671-5FAF-0994-748D-C4335C823099}"/>
          </ac:spMkLst>
        </pc:spChg>
        <pc:spChg chg="mod">
          <ac:chgData name="Amy Taylor" userId="84033545-d92a-495a-9cc8-6aeecd2295e1" providerId="ADAL" clId="{B53E4A3B-12A0-5578-A49A-CBDCC2ECABDD}" dt="2026-05-19T08:28:24.542" v="1120" actId="2710"/>
          <ac:spMkLst>
            <pc:docMk/>
            <pc:sldMk cId="2290020387" sldId="287"/>
            <ac:spMk id="8" creationId="{4D91A116-5C89-3FB7-7761-F2ED73138EE7}"/>
          </ac:spMkLst>
        </pc:spChg>
      </pc:sldChg>
      <pc:sldChg chg="modSp add mod">
        <pc:chgData name="Amy Taylor" userId="84033545-d92a-495a-9cc8-6aeecd2295e1" providerId="ADAL" clId="{B53E4A3B-12A0-5578-A49A-CBDCC2ECABDD}" dt="2026-05-19T08:29:26.601" v="1126" actId="255"/>
        <pc:sldMkLst>
          <pc:docMk/>
          <pc:sldMk cId="1986231053" sldId="288"/>
        </pc:sldMkLst>
        <pc:spChg chg="mod">
          <ac:chgData name="Amy Taylor" userId="84033545-d92a-495a-9cc8-6aeecd2295e1" providerId="ADAL" clId="{B53E4A3B-12A0-5578-A49A-CBDCC2ECABDD}" dt="2026-05-19T08:29:26.601" v="1126" actId="255"/>
          <ac:spMkLst>
            <pc:docMk/>
            <pc:sldMk cId="1986231053" sldId="288"/>
            <ac:spMk id="3" creationId="{A1DDB797-EE21-BA7F-2AB0-7DF6A0FE0FBE}"/>
          </ac:spMkLst>
        </pc:spChg>
        <pc:spChg chg="mod">
          <ac:chgData name="Amy Taylor" userId="84033545-d92a-495a-9cc8-6aeecd2295e1" providerId="ADAL" clId="{B53E4A3B-12A0-5578-A49A-CBDCC2ECABDD}" dt="2026-05-19T08:29:13.794" v="1124" actId="255"/>
          <ac:spMkLst>
            <pc:docMk/>
            <pc:sldMk cId="1986231053" sldId="288"/>
            <ac:spMk id="4" creationId="{73A13966-B9D6-9366-5590-B04CC446F19E}"/>
          </ac:spMkLst>
        </pc:spChg>
        <pc:spChg chg="mod">
          <ac:chgData name="Amy Taylor" userId="84033545-d92a-495a-9cc8-6aeecd2295e1" providerId="ADAL" clId="{B53E4A3B-12A0-5578-A49A-CBDCC2ECABDD}" dt="2026-05-19T08:29:18.894" v="1125" actId="255"/>
          <ac:spMkLst>
            <pc:docMk/>
            <pc:sldMk cId="1986231053" sldId="288"/>
            <ac:spMk id="6" creationId="{2658A385-2795-9CC8-96BD-D011C974A210}"/>
          </ac:spMkLst>
        </pc:spChg>
        <pc:spChg chg="mod">
          <ac:chgData name="Amy Taylor" userId="84033545-d92a-495a-9cc8-6aeecd2295e1" providerId="ADAL" clId="{B53E4A3B-12A0-5578-A49A-CBDCC2ECABDD}" dt="2026-05-19T08:29:06.670" v="1123" actId="2710"/>
          <ac:spMkLst>
            <pc:docMk/>
            <pc:sldMk cId="1986231053" sldId="288"/>
            <ac:spMk id="8" creationId="{66BD17A9-B424-546C-B87F-125A2DDF248D}"/>
          </ac:spMkLst>
        </pc:spChg>
      </pc:sldChg>
      <pc:sldChg chg="modSp add mod">
        <pc:chgData name="Amy Taylor" userId="84033545-d92a-495a-9cc8-6aeecd2295e1" providerId="ADAL" clId="{B53E4A3B-12A0-5578-A49A-CBDCC2ECABDD}" dt="2026-05-19T08:30:39.719" v="1135" actId="14100"/>
        <pc:sldMkLst>
          <pc:docMk/>
          <pc:sldMk cId="3076384742" sldId="289"/>
        </pc:sldMkLst>
        <pc:spChg chg="mod">
          <ac:chgData name="Amy Taylor" userId="84033545-d92a-495a-9cc8-6aeecd2295e1" providerId="ADAL" clId="{B53E4A3B-12A0-5578-A49A-CBDCC2ECABDD}" dt="2026-05-19T08:30:39.719" v="1135" actId="14100"/>
          <ac:spMkLst>
            <pc:docMk/>
            <pc:sldMk cId="3076384742" sldId="289"/>
            <ac:spMk id="3" creationId="{21345C1F-4BC3-F9B4-0B18-57C9FABC9FFB}"/>
          </ac:spMkLst>
        </pc:spChg>
        <pc:spChg chg="mod">
          <ac:chgData name="Amy Taylor" userId="84033545-d92a-495a-9cc8-6aeecd2295e1" providerId="ADAL" clId="{B53E4A3B-12A0-5578-A49A-CBDCC2ECABDD}" dt="2026-05-19T08:30:29" v="1133" actId="14100"/>
          <ac:spMkLst>
            <pc:docMk/>
            <pc:sldMk cId="3076384742" sldId="289"/>
            <ac:spMk id="4" creationId="{B2421C55-0863-28C4-21BF-B0FF55FD1614}"/>
          </ac:spMkLst>
        </pc:spChg>
        <pc:spChg chg="mod">
          <ac:chgData name="Amy Taylor" userId="84033545-d92a-495a-9cc8-6aeecd2295e1" providerId="ADAL" clId="{B53E4A3B-12A0-5578-A49A-CBDCC2ECABDD}" dt="2026-05-19T08:29:59.804" v="1129" actId="255"/>
          <ac:spMkLst>
            <pc:docMk/>
            <pc:sldMk cId="3076384742" sldId="289"/>
            <ac:spMk id="6" creationId="{0C70F927-317D-C238-8701-D5056F79F078}"/>
          </ac:spMkLst>
        </pc:spChg>
        <pc:spChg chg="mod">
          <ac:chgData name="Amy Taylor" userId="84033545-d92a-495a-9cc8-6aeecd2295e1" providerId="ADAL" clId="{B53E4A3B-12A0-5578-A49A-CBDCC2ECABDD}" dt="2026-05-19T08:29:47.673" v="1127" actId="2710"/>
          <ac:spMkLst>
            <pc:docMk/>
            <pc:sldMk cId="3076384742" sldId="289"/>
            <ac:spMk id="8" creationId="{B1A74026-1F1F-D68D-553D-D1DF101945AF}"/>
          </ac:spMkLst>
        </pc:spChg>
      </pc:sldChg>
      <pc:sldChg chg="addSp delSp modSp add mod setBg modClrScheme chgLayout">
        <pc:chgData name="Amy Taylor" userId="84033545-d92a-495a-9cc8-6aeecd2295e1" providerId="ADAL" clId="{B53E4A3B-12A0-5578-A49A-CBDCC2ECABDD}" dt="2026-05-08T17:29:31.394" v="661" actId="700"/>
        <pc:sldMkLst>
          <pc:docMk/>
          <pc:sldMk cId="4055474704" sldId="290"/>
        </pc:sldMkLst>
        <pc:picChg chg="mod">
          <ac:chgData name="Amy Taylor" userId="84033545-d92a-495a-9cc8-6aeecd2295e1" providerId="ADAL" clId="{B53E4A3B-12A0-5578-A49A-CBDCC2ECABDD}" dt="2026-05-08T17:28:48.163" v="656" actId="1076"/>
          <ac:picMkLst>
            <pc:docMk/>
            <pc:sldMk cId="4055474704" sldId="290"/>
            <ac:picMk id="2" creationId="{E4C6B694-B133-CBF4-A629-7122EC62638A}"/>
          </ac:picMkLst>
        </pc:picChg>
        <pc:picChg chg="mod">
          <ac:chgData name="Amy Taylor" userId="84033545-d92a-495a-9cc8-6aeecd2295e1" providerId="ADAL" clId="{B53E4A3B-12A0-5578-A49A-CBDCC2ECABDD}" dt="2026-05-08T17:29:10.784" v="660" actId="1076"/>
          <ac:picMkLst>
            <pc:docMk/>
            <pc:sldMk cId="4055474704" sldId="290"/>
            <ac:picMk id="5" creationId="{963746E6-D994-8B5C-087E-66DAA36B8D70}"/>
          </ac:picMkLst>
        </pc:picChg>
        <pc:picChg chg="mod">
          <ac:chgData name="Amy Taylor" userId="84033545-d92a-495a-9cc8-6aeecd2295e1" providerId="ADAL" clId="{B53E4A3B-12A0-5578-A49A-CBDCC2ECABDD}" dt="2026-05-08T17:28:43.962" v="654" actId="1076"/>
          <ac:picMkLst>
            <pc:docMk/>
            <pc:sldMk cId="4055474704" sldId="290"/>
            <ac:picMk id="6" creationId="{036485F5-CB19-8BE0-1B93-1E9B7E92C64C}"/>
          </ac:picMkLst>
        </pc:picChg>
        <pc:picChg chg="mod">
          <ac:chgData name="Amy Taylor" userId="84033545-d92a-495a-9cc8-6aeecd2295e1" providerId="ADAL" clId="{B53E4A3B-12A0-5578-A49A-CBDCC2ECABDD}" dt="2026-05-08T17:29:04.573" v="658" actId="1076"/>
          <ac:picMkLst>
            <pc:docMk/>
            <pc:sldMk cId="4055474704" sldId="290"/>
            <ac:picMk id="8" creationId="{7FC63124-3F1B-74BB-FCDC-45BA773CF1AE}"/>
          </ac:picMkLst>
        </pc:picChg>
        <pc:picChg chg="mod">
          <ac:chgData name="Amy Taylor" userId="84033545-d92a-495a-9cc8-6aeecd2295e1" providerId="ADAL" clId="{B53E4A3B-12A0-5578-A49A-CBDCC2ECABDD}" dt="2026-05-08T17:29:06.850" v="659" actId="1076"/>
          <ac:picMkLst>
            <pc:docMk/>
            <pc:sldMk cId="4055474704" sldId="290"/>
            <ac:picMk id="9" creationId="{8BAB5EF2-0C65-9658-2353-CD00504BF025}"/>
          </ac:picMkLst>
        </pc:picChg>
        <pc:picChg chg="mod">
          <ac:chgData name="Amy Taylor" userId="84033545-d92a-495a-9cc8-6aeecd2295e1" providerId="ADAL" clId="{B53E4A3B-12A0-5578-A49A-CBDCC2ECABDD}" dt="2026-05-08T17:29:02.342" v="657" actId="1076"/>
          <ac:picMkLst>
            <pc:docMk/>
            <pc:sldMk cId="4055474704" sldId="290"/>
            <ac:picMk id="10" creationId="{DFFE08A7-7B10-AEA3-60C1-3EDC5B7534AF}"/>
          </ac:picMkLst>
        </pc:picChg>
      </pc:sldChg>
      <pc:sldChg chg="addSp delSp modSp add mod modClrScheme chgLayout">
        <pc:chgData name="Amy Taylor" userId="84033545-d92a-495a-9cc8-6aeecd2295e1" providerId="ADAL" clId="{B53E4A3B-12A0-5578-A49A-CBDCC2ECABDD}" dt="2026-05-19T08:31:19.157" v="1138" actId="255"/>
        <pc:sldMkLst>
          <pc:docMk/>
          <pc:sldMk cId="2989149525" sldId="291"/>
        </pc:sldMkLst>
        <pc:spChg chg="mod">
          <ac:chgData name="Amy Taylor" userId="84033545-d92a-495a-9cc8-6aeecd2295e1" providerId="ADAL" clId="{B53E4A3B-12A0-5578-A49A-CBDCC2ECABDD}" dt="2026-05-19T08:31:11.505" v="1137" actId="255"/>
          <ac:spMkLst>
            <pc:docMk/>
            <pc:sldMk cId="2989149525" sldId="291"/>
            <ac:spMk id="4" creationId="{5322B013-BBCD-0C7A-E27F-6160A20E0E9E}"/>
          </ac:spMkLst>
        </pc:spChg>
        <pc:spChg chg="mod ord">
          <ac:chgData name="Amy Taylor" userId="84033545-d92a-495a-9cc8-6aeecd2295e1" providerId="ADAL" clId="{B53E4A3B-12A0-5578-A49A-CBDCC2ECABDD}" dt="2026-05-19T08:31:19.157" v="1138" actId="255"/>
          <ac:spMkLst>
            <pc:docMk/>
            <pc:sldMk cId="2989149525" sldId="291"/>
            <ac:spMk id="6" creationId="{8B5D17DC-6FA2-7B17-0DDC-05498B9FCAB1}"/>
          </ac:spMkLst>
        </pc:spChg>
        <pc:spChg chg="add mod">
          <ac:chgData name="Amy Taylor" userId="84033545-d92a-495a-9cc8-6aeecd2295e1" providerId="ADAL" clId="{B53E4A3B-12A0-5578-A49A-CBDCC2ECABDD}" dt="2026-05-19T08:31:05.533" v="1136" actId="2710"/>
          <ac:spMkLst>
            <pc:docMk/>
            <pc:sldMk cId="2989149525" sldId="291"/>
            <ac:spMk id="11" creationId="{50F9F4F3-F5B4-DC7D-838E-A8688D8FBB22}"/>
          </ac:spMkLst>
        </pc:spChg>
      </pc:sldChg>
      <pc:sldChg chg="modSp add mod">
        <pc:chgData name="Amy Taylor" userId="84033545-d92a-495a-9cc8-6aeecd2295e1" providerId="ADAL" clId="{B53E4A3B-12A0-5578-A49A-CBDCC2ECABDD}" dt="2026-05-19T08:37:50.137" v="1161" actId="113"/>
        <pc:sldMkLst>
          <pc:docMk/>
          <pc:sldMk cId="926889920" sldId="292"/>
        </pc:sldMkLst>
        <pc:spChg chg="mod">
          <ac:chgData name="Amy Taylor" userId="84033545-d92a-495a-9cc8-6aeecd2295e1" providerId="ADAL" clId="{B53E4A3B-12A0-5578-A49A-CBDCC2ECABDD}" dt="2026-05-19T08:32:02.050" v="1142" actId="255"/>
          <ac:spMkLst>
            <pc:docMk/>
            <pc:sldMk cId="926889920" sldId="292"/>
            <ac:spMk id="4" creationId="{FEA52658-7D60-E6DA-9C24-BDA758AA7D1C}"/>
          </ac:spMkLst>
        </pc:spChg>
        <pc:spChg chg="mod">
          <ac:chgData name="Amy Taylor" userId="84033545-d92a-495a-9cc8-6aeecd2295e1" providerId="ADAL" clId="{B53E4A3B-12A0-5578-A49A-CBDCC2ECABDD}" dt="2026-05-19T08:37:50.137" v="1161" actId="113"/>
          <ac:spMkLst>
            <pc:docMk/>
            <pc:sldMk cId="926889920" sldId="292"/>
            <ac:spMk id="6" creationId="{DCF4B6AF-6906-EF55-826E-78FC425C9A09}"/>
          </ac:spMkLst>
        </pc:spChg>
        <pc:spChg chg="mod">
          <ac:chgData name="Amy Taylor" userId="84033545-d92a-495a-9cc8-6aeecd2295e1" providerId="ADAL" clId="{B53E4A3B-12A0-5578-A49A-CBDCC2ECABDD}" dt="2026-05-19T08:31:32.957" v="1140" actId="2710"/>
          <ac:spMkLst>
            <pc:docMk/>
            <pc:sldMk cId="926889920" sldId="292"/>
            <ac:spMk id="11" creationId="{4585A249-9913-C5AE-A7F8-3C54000056B8}"/>
          </ac:spMkLst>
        </pc:spChg>
      </pc:sldChg>
      <pc:sldChg chg="modSp add mod">
        <pc:chgData name="Amy Taylor" userId="84033545-d92a-495a-9cc8-6aeecd2295e1" providerId="ADAL" clId="{B53E4A3B-12A0-5578-A49A-CBDCC2ECABDD}" dt="2026-05-19T08:32:30.897" v="1146" actId="255"/>
        <pc:sldMkLst>
          <pc:docMk/>
          <pc:sldMk cId="3263787591" sldId="293"/>
        </pc:sldMkLst>
        <pc:spChg chg="mod">
          <ac:chgData name="Amy Taylor" userId="84033545-d92a-495a-9cc8-6aeecd2295e1" providerId="ADAL" clId="{B53E4A3B-12A0-5578-A49A-CBDCC2ECABDD}" dt="2026-05-19T08:32:22.201" v="1145" actId="255"/>
          <ac:spMkLst>
            <pc:docMk/>
            <pc:sldMk cId="3263787591" sldId="293"/>
            <ac:spMk id="4" creationId="{EDA5068F-B879-7743-A290-EE467B858855}"/>
          </ac:spMkLst>
        </pc:spChg>
        <pc:spChg chg="mod">
          <ac:chgData name="Amy Taylor" userId="84033545-d92a-495a-9cc8-6aeecd2295e1" providerId="ADAL" clId="{B53E4A3B-12A0-5578-A49A-CBDCC2ECABDD}" dt="2026-05-19T08:32:30.897" v="1146" actId="255"/>
          <ac:spMkLst>
            <pc:docMk/>
            <pc:sldMk cId="3263787591" sldId="293"/>
            <ac:spMk id="6" creationId="{9FBB5D06-2BE6-3349-046D-A03DC6228AA6}"/>
          </ac:spMkLst>
        </pc:spChg>
        <pc:spChg chg="mod">
          <ac:chgData name="Amy Taylor" userId="84033545-d92a-495a-9cc8-6aeecd2295e1" providerId="ADAL" clId="{B53E4A3B-12A0-5578-A49A-CBDCC2ECABDD}" dt="2026-05-19T08:32:17.423" v="1144" actId="2710"/>
          <ac:spMkLst>
            <pc:docMk/>
            <pc:sldMk cId="3263787591" sldId="293"/>
            <ac:spMk id="11" creationId="{3B2CF758-3A8B-C14B-AAAB-604CADE888FE}"/>
          </ac:spMkLst>
        </pc:spChg>
      </pc:sldChg>
      <pc:sldChg chg="modSp add mod">
        <pc:chgData name="Amy Taylor" userId="84033545-d92a-495a-9cc8-6aeecd2295e1" providerId="ADAL" clId="{B53E4A3B-12A0-5578-A49A-CBDCC2ECABDD}" dt="2026-05-19T08:32:49.523" v="1149" actId="255"/>
        <pc:sldMkLst>
          <pc:docMk/>
          <pc:sldMk cId="2576455635" sldId="294"/>
        </pc:sldMkLst>
        <pc:spChg chg="mod">
          <ac:chgData name="Amy Taylor" userId="84033545-d92a-495a-9cc8-6aeecd2295e1" providerId="ADAL" clId="{B53E4A3B-12A0-5578-A49A-CBDCC2ECABDD}" dt="2026-05-19T08:32:44.384" v="1148" actId="255"/>
          <ac:spMkLst>
            <pc:docMk/>
            <pc:sldMk cId="2576455635" sldId="294"/>
            <ac:spMk id="4" creationId="{A864078B-DC0A-EBB1-E444-8509B386C81C}"/>
          </ac:spMkLst>
        </pc:spChg>
        <pc:spChg chg="mod">
          <ac:chgData name="Amy Taylor" userId="84033545-d92a-495a-9cc8-6aeecd2295e1" providerId="ADAL" clId="{B53E4A3B-12A0-5578-A49A-CBDCC2ECABDD}" dt="2026-05-19T08:32:49.523" v="1149" actId="255"/>
          <ac:spMkLst>
            <pc:docMk/>
            <pc:sldMk cId="2576455635" sldId="294"/>
            <ac:spMk id="6" creationId="{19C5ADFA-383B-6895-5E09-E319019AD5D7}"/>
          </ac:spMkLst>
        </pc:spChg>
        <pc:spChg chg="mod">
          <ac:chgData name="Amy Taylor" userId="84033545-d92a-495a-9cc8-6aeecd2295e1" providerId="ADAL" clId="{B53E4A3B-12A0-5578-A49A-CBDCC2ECABDD}" dt="2026-05-19T08:32:38.555" v="1147" actId="2710"/>
          <ac:spMkLst>
            <pc:docMk/>
            <pc:sldMk cId="2576455635" sldId="294"/>
            <ac:spMk id="11" creationId="{89E8B04A-1D87-AEEE-35AB-FB014B4DC306}"/>
          </ac:spMkLst>
        </pc:spChg>
      </pc:sldChg>
      <pc:sldChg chg="modSp add mod">
        <pc:chgData name="Amy Taylor" userId="84033545-d92a-495a-9cc8-6aeecd2295e1" providerId="ADAL" clId="{B53E4A3B-12A0-5578-A49A-CBDCC2ECABDD}" dt="2026-05-19T08:33:05.412" v="1152" actId="255"/>
        <pc:sldMkLst>
          <pc:docMk/>
          <pc:sldMk cId="4057338268" sldId="295"/>
        </pc:sldMkLst>
        <pc:spChg chg="mod">
          <ac:chgData name="Amy Taylor" userId="84033545-d92a-495a-9cc8-6aeecd2295e1" providerId="ADAL" clId="{B53E4A3B-12A0-5578-A49A-CBDCC2ECABDD}" dt="2026-05-19T08:33:00.983" v="1151" actId="255"/>
          <ac:spMkLst>
            <pc:docMk/>
            <pc:sldMk cId="4057338268" sldId="295"/>
            <ac:spMk id="4" creationId="{CA8BB33A-8688-A507-BA7C-944DE34270D1}"/>
          </ac:spMkLst>
        </pc:spChg>
        <pc:spChg chg="mod">
          <ac:chgData name="Amy Taylor" userId="84033545-d92a-495a-9cc8-6aeecd2295e1" providerId="ADAL" clId="{B53E4A3B-12A0-5578-A49A-CBDCC2ECABDD}" dt="2026-05-19T08:33:05.412" v="1152" actId="255"/>
          <ac:spMkLst>
            <pc:docMk/>
            <pc:sldMk cId="4057338268" sldId="295"/>
            <ac:spMk id="6" creationId="{56565B93-C676-7296-D4D7-0FB002368DAE}"/>
          </ac:spMkLst>
        </pc:spChg>
        <pc:spChg chg="mod">
          <ac:chgData name="Amy Taylor" userId="84033545-d92a-495a-9cc8-6aeecd2295e1" providerId="ADAL" clId="{B53E4A3B-12A0-5578-A49A-CBDCC2ECABDD}" dt="2026-05-19T08:32:55.687" v="1150" actId="2710"/>
          <ac:spMkLst>
            <pc:docMk/>
            <pc:sldMk cId="4057338268" sldId="295"/>
            <ac:spMk id="11" creationId="{9C7F2881-851D-A5E7-12E9-D9AA8F664237}"/>
          </ac:spMkLst>
        </pc:spChg>
      </pc:sldChg>
      <pc:sldChg chg="modSp add mod">
        <pc:chgData name="Amy Taylor" userId="84033545-d92a-495a-9cc8-6aeecd2295e1" providerId="ADAL" clId="{B53E4A3B-12A0-5578-A49A-CBDCC2ECABDD}" dt="2026-05-19T08:33:38.418" v="1155" actId="255"/>
        <pc:sldMkLst>
          <pc:docMk/>
          <pc:sldMk cId="1224627631" sldId="296"/>
        </pc:sldMkLst>
        <pc:spChg chg="mod">
          <ac:chgData name="Amy Taylor" userId="84033545-d92a-495a-9cc8-6aeecd2295e1" providerId="ADAL" clId="{B53E4A3B-12A0-5578-A49A-CBDCC2ECABDD}" dt="2026-05-19T08:33:32.809" v="1154" actId="255"/>
          <ac:spMkLst>
            <pc:docMk/>
            <pc:sldMk cId="1224627631" sldId="296"/>
            <ac:spMk id="4" creationId="{43CBDD03-CB27-2261-70AE-6C1F8B3F94B2}"/>
          </ac:spMkLst>
        </pc:spChg>
        <pc:spChg chg="mod">
          <ac:chgData name="Amy Taylor" userId="84033545-d92a-495a-9cc8-6aeecd2295e1" providerId="ADAL" clId="{B53E4A3B-12A0-5578-A49A-CBDCC2ECABDD}" dt="2026-05-19T08:33:38.418" v="1155" actId="255"/>
          <ac:spMkLst>
            <pc:docMk/>
            <pc:sldMk cId="1224627631" sldId="296"/>
            <ac:spMk id="6" creationId="{985F10C9-A9BA-5EFE-D293-94292A14BA51}"/>
          </ac:spMkLst>
        </pc:spChg>
        <pc:spChg chg="mod">
          <ac:chgData name="Amy Taylor" userId="84033545-d92a-495a-9cc8-6aeecd2295e1" providerId="ADAL" clId="{B53E4A3B-12A0-5578-A49A-CBDCC2ECABDD}" dt="2026-05-19T08:33:27.981" v="1153" actId="2710"/>
          <ac:spMkLst>
            <pc:docMk/>
            <pc:sldMk cId="1224627631" sldId="296"/>
            <ac:spMk id="11" creationId="{0E1B568A-B84E-4874-AFCF-F8083DD2B11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F4074C-6CD6-F946-8D43-3EDC6121B455}" type="datetimeFigureOut">
              <a:rPr lang="en-US" smtClean="0"/>
              <a:t>5/19/26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954B17-F4E9-5041-97BA-089240DE5720}" type="slidenum">
              <a:rPr lang="en-US" smtClean="0"/>
              <a:t>‹#›</a:t>
            </a:fld>
            <a:endParaRPr lang="en-US"/>
          </a:p>
        </p:txBody>
      </p:sp>
    </p:spTree>
    <p:extLst>
      <p:ext uri="{BB962C8B-B14F-4D97-AF65-F5344CB8AC3E}">
        <p14:creationId xmlns:p14="http://schemas.microsoft.com/office/powerpoint/2010/main" val="2570634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page – cropped image </a:t>
            </a:r>
          </a:p>
        </p:txBody>
      </p:sp>
      <p:sp>
        <p:nvSpPr>
          <p:cNvPr id="4" name="Slide Number Placeholder 3"/>
          <p:cNvSpPr>
            <a:spLocks noGrp="1"/>
          </p:cNvSpPr>
          <p:nvPr>
            <p:ph type="sldNum" sz="quarter" idx="5"/>
          </p:nvPr>
        </p:nvSpPr>
        <p:spPr/>
        <p:txBody>
          <a:bodyPr/>
          <a:lstStyle/>
          <a:p>
            <a:fld id="{42954B17-F4E9-5041-97BA-089240DE5720}" type="slidenum">
              <a:rPr lang="en-US" smtClean="0"/>
              <a:t>1</a:t>
            </a:fld>
            <a:endParaRPr lang="en-US"/>
          </a:p>
        </p:txBody>
      </p:sp>
    </p:spTree>
    <p:extLst>
      <p:ext uri="{BB962C8B-B14F-4D97-AF65-F5344CB8AC3E}">
        <p14:creationId xmlns:p14="http://schemas.microsoft.com/office/powerpoint/2010/main" val="3472597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84225-3F6D-24A4-0DA9-CCAC36EB25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D6DFF4-8F78-DB6E-9B42-B30B7DCAF0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9CC4C1-8534-F207-EB43-0F67E49145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7BCD8C-1FA7-CF8E-B503-638B317E86BA}"/>
              </a:ext>
            </a:extLst>
          </p:cNvPr>
          <p:cNvSpPr>
            <a:spLocks noGrp="1"/>
          </p:cNvSpPr>
          <p:nvPr>
            <p:ph type="sldNum" sz="quarter" idx="5"/>
          </p:nvPr>
        </p:nvSpPr>
        <p:spPr/>
        <p:txBody>
          <a:bodyPr/>
          <a:lstStyle/>
          <a:p>
            <a:fld id="{42954B17-F4E9-5041-97BA-089240DE5720}" type="slidenum">
              <a:rPr lang="en-US" smtClean="0"/>
              <a:t>11</a:t>
            </a:fld>
            <a:endParaRPr lang="en-US"/>
          </a:p>
        </p:txBody>
      </p:sp>
    </p:spTree>
    <p:extLst>
      <p:ext uri="{BB962C8B-B14F-4D97-AF65-F5344CB8AC3E}">
        <p14:creationId xmlns:p14="http://schemas.microsoft.com/office/powerpoint/2010/main" val="1446579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702E3-0414-D917-DB8D-9A5D4E48BD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8E37B0-2085-EF65-6801-53C49354C2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A002C5-FDCD-0D85-5B14-FDA4E4B0C5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FC3ED5-6ED9-B7EB-860E-0492E117F4E5}"/>
              </a:ext>
            </a:extLst>
          </p:cNvPr>
          <p:cNvSpPr>
            <a:spLocks noGrp="1"/>
          </p:cNvSpPr>
          <p:nvPr>
            <p:ph type="sldNum" sz="quarter" idx="5"/>
          </p:nvPr>
        </p:nvSpPr>
        <p:spPr/>
        <p:txBody>
          <a:bodyPr/>
          <a:lstStyle/>
          <a:p>
            <a:fld id="{42954B17-F4E9-5041-97BA-089240DE5720}" type="slidenum">
              <a:rPr lang="en-US" smtClean="0"/>
              <a:t>12</a:t>
            </a:fld>
            <a:endParaRPr lang="en-US"/>
          </a:p>
        </p:txBody>
      </p:sp>
    </p:spTree>
    <p:extLst>
      <p:ext uri="{BB962C8B-B14F-4D97-AF65-F5344CB8AC3E}">
        <p14:creationId xmlns:p14="http://schemas.microsoft.com/office/powerpoint/2010/main" val="2953083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C7D67-DD6C-C5E2-CEE7-79BE2CE9DA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CB38F-1980-B7F1-A982-6B7FC0F2C2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2191D8-D692-C8C2-CD78-1646550EE3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588E7F7-E1D6-3D49-482E-C47BABC705E6}"/>
              </a:ext>
            </a:extLst>
          </p:cNvPr>
          <p:cNvSpPr>
            <a:spLocks noGrp="1"/>
          </p:cNvSpPr>
          <p:nvPr>
            <p:ph type="sldNum" sz="quarter" idx="5"/>
          </p:nvPr>
        </p:nvSpPr>
        <p:spPr/>
        <p:txBody>
          <a:bodyPr/>
          <a:lstStyle/>
          <a:p>
            <a:fld id="{42954B17-F4E9-5041-97BA-089240DE5720}" type="slidenum">
              <a:rPr lang="en-US" smtClean="0"/>
              <a:t>13</a:t>
            </a:fld>
            <a:endParaRPr lang="en-US"/>
          </a:p>
        </p:txBody>
      </p:sp>
    </p:spTree>
    <p:extLst>
      <p:ext uri="{BB962C8B-B14F-4D97-AF65-F5344CB8AC3E}">
        <p14:creationId xmlns:p14="http://schemas.microsoft.com/office/powerpoint/2010/main" val="2951956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8226A-46D0-C837-E10A-532291EF47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18C492-3DA8-4C1D-43E3-7B9226247C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CF01E3-E206-4D6A-4B34-CE57A441FE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DE56F6C-96A5-8379-0AA6-1784F4CD8044}"/>
              </a:ext>
            </a:extLst>
          </p:cNvPr>
          <p:cNvSpPr>
            <a:spLocks noGrp="1"/>
          </p:cNvSpPr>
          <p:nvPr>
            <p:ph type="sldNum" sz="quarter" idx="5"/>
          </p:nvPr>
        </p:nvSpPr>
        <p:spPr/>
        <p:txBody>
          <a:bodyPr/>
          <a:lstStyle/>
          <a:p>
            <a:fld id="{42954B17-F4E9-5041-97BA-089240DE5720}" type="slidenum">
              <a:rPr lang="en-US" smtClean="0"/>
              <a:t>14</a:t>
            </a:fld>
            <a:endParaRPr lang="en-US"/>
          </a:p>
        </p:txBody>
      </p:sp>
    </p:spTree>
    <p:extLst>
      <p:ext uri="{BB962C8B-B14F-4D97-AF65-F5344CB8AC3E}">
        <p14:creationId xmlns:p14="http://schemas.microsoft.com/office/powerpoint/2010/main" val="873851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954B17-F4E9-5041-97BA-089240DE5720}" type="slidenum">
              <a:rPr lang="en-US" smtClean="0"/>
              <a:t>2</a:t>
            </a:fld>
            <a:endParaRPr lang="en-US"/>
          </a:p>
        </p:txBody>
      </p:sp>
    </p:spTree>
    <p:extLst>
      <p:ext uri="{BB962C8B-B14F-4D97-AF65-F5344CB8AC3E}">
        <p14:creationId xmlns:p14="http://schemas.microsoft.com/office/powerpoint/2010/main" val="962713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954B17-F4E9-5041-97BA-089240DE5720}" type="slidenum">
              <a:rPr lang="en-US" smtClean="0"/>
              <a:t>4</a:t>
            </a:fld>
            <a:endParaRPr lang="en-US"/>
          </a:p>
        </p:txBody>
      </p:sp>
    </p:spTree>
    <p:extLst>
      <p:ext uri="{BB962C8B-B14F-4D97-AF65-F5344CB8AC3E}">
        <p14:creationId xmlns:p14="http://schemas.microsoft.com/office/powerpoint/2010/main" val="1009912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35772-EEA0-4C5D-9B40-938768426C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DEFBF5-BEDA-FAB0-1AB3-F05E23B422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7035ED-1354-E132-4C26-5F035AEEB0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7E0E06-B602-8888-0EF2-665C5B9A1CCA}"/>
              </a:ext>
            </a:extLst>
          </p:cNvPr>
          <p:cNvSpPr>
            <a:spLocks noGrp="1"/>
          </p:cNvSpPr>
          <p:nvPr>
            <p:ph type="sldNum" sz="quarter" idx="5"/>
          </p:nvPr>
        </p:nvSpPr>
        <p:spPr/>
        <p:txBody>
          <a:bodyPr/>
          <a:lstStyle/>
          <a:p>
            <a:fld id="{42954B17-F4E9-5041-97BA-089240DE5720}" type="slidenum">
              <a:rPr lang="en-US" smtClean="0"/>
              <a:t>5</a:t>
            </a:fld>
            <a:endParaRPr lang="en-US"/>
          </a:p>
        </p:txBody>
      </p:sp>
    </p:spTree>
    <p:extLst>
      <p:ext uri="{BB962C8B-B14F-4D97-AF65-F5344CB8AC3E}">
        <p14:creationId xmlns:p14="http://schemas.microsoft.com/office/powerpoint/2010/main" val="2115583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89C73-F35A-A90D-B506-CCF5A12AAC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3C2ED5-14AD-A728-14A9-C61CDAE330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27B218-6F00-C73B-698B-FF023B7D9A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3E7AD2-52B5-1779-729F-196780CB076A}"/>
              </a:ext>
            </a:extLst>
          </p:cNvPr>
          <p:cNvSpPr>
            <a:spLocks noGrp="1"/>
          </p:cNvSpPr>
          <p:nvPr>
            <p:ph type="sldNum" sz="quarter" idx="5"/>
          </p:nvPr>
        </p:nvSpPr>
        <p:spPr/>
        <p:txBody>
          <a:bodyPr/>
          <a:lstStyle/>
          <a:p>
            <a:fld id="{42954B17-F4E9-5041-97BA-089240DE5720}" type="slidenum">
              <a:rPr lang="en-US" smtClean="0"/>
              <a:t>6</a:t>
            </a:fld>
            <a:endParaRPr lang="en-US"/>
          </a:p>
        </p:txBody>
      </p:sp>
    </p:spTree>
    <p:extLst>
      <p:ext uri="{BB962C8B-B14F-4D97-AF65-F5344CB8AC3E}">
        <p14:creationId xmlns:p14="http://schemas.microsoft.com/office/powerpoint/2010/main" val="2368279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6EF48-F62F-E51C-F9EA-986C991C94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A486D3-8EAF-6497-A95A-D5C5DA7D69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DD8BB5-BD70-F8C3-1DE8-500168F3A9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316AAF-3449-0396-5FA2-DB3B536F8090}"/>
              </a:ext>
            </a:extLst>
          </p:cNvPr>
          <p:cNvSpPr>
            <a:spLocks noGrp="1"/>
          </p:cNvSpPr>
          <p:nvPr>
            <p:ph type="sldNum" sz="quarter" idx="5"/>
          </p:nvPr>
        </p:nvSpPr>
        <p:spPr/>
        <p:txBody>
          <a:bodyPr/>
          <a:lstStyle/>
          <a:p>
            <a:fld id="{42954B17-F4E9-5041-97BA-089240DE5720}" type="slidenum">
              <a:rPr lang="en-US" smtClean="0"/>
              <a:t>7</a:t>
            </a:fld>
            <a:endParaRPr lang="en-US"/>
          </a:p>
        </p:txBody>
      </p:sp>
    </p:spTree>
    <p:extLst>
      <p:ext uri="{BB962C8B-B14F-4D97-AF65-F5344CB8AC3E}">
        <p14:creationId xmlns:p14="http://schemas.microsoft.com/office/powerpoint/2010/main" val="2758914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page – collage of images </a:t>
            </a:r>
          </a:p>
        </p:txBody>
      </p:sp>
      <p:sp>
        <p:nvSpPr>
          <p:cNvPr id="4" name="Slide Number Placeholder 3"/>
          <p:cNvSpPr>
            <a:spLocks noGrp="1"/>
          </p:cNvSpPr>
          <p:nvPr>
            <p:ph type="sldNum" sz="quarter" idx="5"/>
          </p:nvPr>
        </p:nvSpPr>
        <p:spPr/>
        <p:txBody>
          <a:bodyPr/>
          <a:lstStyle/>
          <a:p>
            <a:fld id="{42954B17-F4E9-5041-97BA-089240DE5720}" type="slidenum">
              <a:rPr lang="en-US" smtClean="0"/>
              <a:t>8</a:t>
            </a:fld>
            <a:endParaRPr lang="en-US"/>
          </a:p>
        </p:txBody>
      </p:sp>
    </p:spTree>
    <p:extLst>
      <p:ext uri="{BB962C8B-B14F-4D97-AF65-F5344CB8AC3E}">
        <p14:creationId xmlns:p14="http://schemas.microsoft.com/office/powerpoint/2010/main" val="2665841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A3386-2F9E-5398-474A-5453EAED9E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A274EE-7B8B-6FF7-84DD-E39F4D770C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3E4B2C-4149-D8B0-5B83-A17016346D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95EB005-4B3E-B7B9-6805-18158D7B0BEC}"/>
              </a:ext>
            </a:extLst>
          </p:cNvPr>
          <p:cNvSpPr>
            <a:spLocks noGrp="1"/>
          </p:cNvSpPr>
          <p:nvPr>
            <p:ph type="sldNum" sz="quarter" idx="5"/>
          </p:nvPr>
        </p:nvSpPr>
        <p:spPr/>
        <p:txBody>
          <a:bodyPr/>
          <a:lstStyle/>
          <a:p>
            <a:fld id="{42954B17-F4E9-5041-97BA-089240DE5720}" type="slidenum">
              <a:rPr lang="en-US" smtClean="0"/>
              <a:t>9</a:t>
            </a:fld>
            <a:endParaRPr lang="en-US"/>
          </a:p>
        </p:txBody>
      </p:sp>
    </p:spTree>
    <p:extLst>
      <p:ext uri="{BB962C8B-B14F-4D97-AF65-F5344CB8AC3E}">
        <p14:creationId xmlns:p14="http://schemas.microsoft.com/office/powerpoint/2010/main" val="2951888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1D995-925D-90AF-5F03-0AFA7E9AED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D46A08-DF9C-F5E1-3414-8D4F3BB882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0B133D-5B26-1D20-2486-A681BD8966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92DEE2-5284-99F9-FCD0-36F67A8FF4B2}"/>
              </a:ext>
            </a:extLst>
          </p:cNvPr>
          <p:cNvSpPr>
            <a:spLocks noGrp="1"/>
          </p:cNvSpPr>
          <p:nvPr>
            <p:ph type="sldNum" sz="quarter" idx="5"/>
          </p:nvPr>
        </p:nvSpPr>
        <p:spPr/>
        <p:txBody>
          <a:bodyPr/>
          <a:lstStyle/>
          <a:p>
            <a:fld id="{42954B17-F4E9-5041-97BA-089240DE5720}" type="slidenum">
              <a:rPr lang="en-US" smtClean="0"/>
              <a:t>10</a:t>
            </a:fld>
            <a:endParaRPr lang="en-US"/>
          </a:p>
        </p:txBody>
      </p:sp>
    </p:spTree>
    <p:extLst>
      <p:ext uri="{BB962C8B-B14F-4D97-AF65-F5344CB8AC3E}">
        <p14:creationId xmlns:p14="http://schemas.microsoft.com/office/powerpoint/2010/main" val="27668586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GLAM blue master 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28762-0098-7B80-FCC6-E2D60913BE3E}"/>
              </a:ext>
            </a:extLst>
          </p:cNvPr>
          <p:cNvSpPr>
            <a:spLocks noGrp="1"/>
          </p:cNvSpPr>
          <p:nvPr>
            <p:ph type="ctrTitle"/>
          </p:nvPr>
        </p:nvSpPr>
        <p:spPr>
          <a:xfrm>
            <a:off x="1524000" y="1122363"/>
            <a:ext cx="9144000" cy="2387600"/>
          </a:xfrm>
        </p:spPr>
        <p:txBody>
          <a:bodyPr anchor="b">
            <a:normAutofit/>
          </a:bodyPr>
          <a:lstStyle>
            <a:lvl1pPr algn="ctr">
              <a:defRPr sz="5000">
                <a:solidFill>
                  <a:schemeClr val="tx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D5FDE251-CE5E-ADAD-7569-CFAB278375E7}"/>
              </a:ext>
            </a:extLst>
          </p:cNvPr>
          <p:cNvSpPr>
            <a:spLocks noGrp="1"/>
          </p:cNvSpPr>
          <p:nvPr>
            <p:ph type="subTitle" idx="1"/>
          </p:nvPr>
        </p:nvSpPr>
        <p:spPr>
          <a:xfrm>
            <a:off x="1524000" y="3602038"/>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5" name="Footer Placeholder 4">
            <a:extLst>
              <a:ext uri="{FF2B5EF4-FFF2-40B4-BE49-F238E27FC236}">
                <a16:creationId xmlns:a16="http://schemas.microsoft.com/office/drawing/2014/main" id="{2E9921E7-F110-24BE-1CC2-D3202280841F}"/>
              </a:ext>
            </a:extLst>
          </p:cNvPr>
          <p:cNvSpPr>
            <a:spLocks noGrp="1"/>
          </p:cNvSpPr>
          <p:nvPr>
            <p:ph type="ftr" sz="quarter" idx="11"/>
          </p:nvPr>
        </p:nvSpPr>
        <p:spPr>
          <a:xfrm>
            <a:off x="4038600" y="6356350"/>
            <a:ext cx="4114800" cy="365125"/>
          </a:xfrm>
          <a:prstGeom prst="rect">
            <a:avLst/>
          </a:prstGeom>
        </p:spPr>
        <p:txBody>
          <a:bodyPr/>
          <a:lstStyle>
            <a:lvl1pPr>
              <a:defRPr b="0" i="0">
                <a:solidFill>
                  <a:schemeClr val="tx1"/>
                </a:solidFill>
                <a:latin typeface="Avenir Next Medium" panose="020B0503020202020204" pitchFamily="34" charset="0"/>
              </a:defRPr>
            </a:lvl1pPr>
          </a:lstStyle>
          <a:p>
            <a:endParaRPr lang="en-US" dirty="0"/>
          </a:p>
        </p:txBody>
      </p:sp>
      <p:pic>
        <p:nvPicPr>
          <p:cNvPr id="6" name="Picture 5" descr="A black and white sign&#10;&#10;Description automatically generated with low confidence">
            <a:extLst>
              <a:ext uri="{FF2B5EF4-FFF2-40B4-BE49-F238E27FC236}">
                <a16:creationId xmlns:a16="http://schemas.microsoft.com/office/drawing/2014/main" id="{F3AE81B0-929B-1550-249B-3CE9FAF96D3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475" y="298436"/>
            <a:ext cx="1381790" cy="1026000"/>
          </a:xfrm>
          <a:prstGeom prst="rect">
            <a:avLst/>
          </a:prstGeom>
        </p:spPr>
      </p:pic>
    </p:spTree>
    <p:extLst>
      <p:ext uri="{BB962C8B-B14F-4D97-AF65-F5344CB8AC3E}">
        <p14:creationId xmlns:p14="http://schemas.microsoft.com/office/powerpoint/2010/main" val="369003993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88C6B-BE06-8561-6DAC-5E6B9AE74474}"/>
              </a:ext>
            </a:extLst>
          </p:cNvPr>
          <p:cNvSpPr>
            <a:spLocks noGrp="1"/>
          </p:cNvSpPr>
          <p:nvPr>
            <p:ph type="title"/>
          </p:nvPr>
        </p:nvSpPr>
        <p:spPr>
          <a:xfrm>
            <a:off x="839788" y="457200"/>
            <a:ext cx="3932237" cy="1600200"/>
          </a:xfrm>
        </p:spPr>
        <p:txBody>
          <a:bodyPr anchor="b"/>
          <a:lstStyle>
            <a:lvl1pPr>
              <a:defRPr sz="3200">
                <a:solidFill>
                  <a:schemeClr val="accent2"/>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D274B04D-E5D2-C63C-917D-2F5999EE9D2F}"/>
              </a:ext>
            </a:extLst>
          </p:cNvPr>
          <p:cNvSpPr>
            <a:spLocks noGrp="1"/>
          </p:cNvSpPr>
          <p:nvPr>
            <p:ph idx="1"/>
          </p:nvPr>
        </p:nvSpPr>
        <p:spPr>
          <a:xfrm>
            <a:off x="5183188" y="987425"/>
            <a:ext cx="6172200" cy="4873625"/>
          </a:xfrm>
        </p:spPr>
        <p:txBody>
          <a:bodyPr>
            <a:normAutofit/>
          </a:bodyPr>
          <a:lstStyle>
            <a:lvl1pPr>
              <a:defRPr sz="2200">
                <a:solidFill>
                  <a:schemeClr val="accent2"/>
                </a:solidFill>
              </a:defRPr>
            </a:lvl1pPr>
            <a:lvl2pPr>
              <a:defRPr sz="2200">
                <a:solidFill>
                  <a:schemeClr val="accent2"/>
                </a:solidFill>
              </a:defRPr>
            </a:lvl2pPr>
            <a:lvl3pPr>
              <a:defRPr sz="2200">
                <a:solidFill>
                  <a:schemeClr val="accent2"/>
                </a:solidFill>
              </a:defRPr>
            </a:lvl3pPr>
            <a:lvl4pPr>
              <a:defRPr sz="2200">
                <a:solidFill>
                  <a:schemeClr val="accent2"/>
                </a:solidFill>
              </a:defRPr>
            </a:lvl4pPr>
            <a:lvl5pPr>
              <a:defRPr sz="2200">
                <a:solidFill>
                  <a:schemeClr val="accent2"/>
                </a:solidFill>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7A41879-2A80-B34B-9AC8-83684807CFE7}"/>
              </a:ext>
            </a:extLst>
          </p:cNvPr>
          <p:cNvSpPr>
            <a:spLocks noGrp="1"/>
          </p:cNvSpPr>
          <p:nvPr>
            <p:ph type="body" sz="half" idx="2"/>
          </p:nvPr>
        </p:nvSpPr>
        <p:spPr>
          <a:xfrm>
            <a:off x="839788" y="2057400"/>
            <a:ext cx="3932237" cy="3811588"/>
          </a:xfrm>
        </p:spPr>
        <p:txBody>
          <a:bodyPr/>
          <a:lstStyle>
            <a:lvl1pPr marL="0" indent="0">
              <a:buNone/>
              <a:defRPr sz="1600">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pic>
        <p:nvPicPr>
          <p:cNvPr id="5" name="Picture 4">
            <a:extLst>
              <a:ext uri="{FF2B5EF4-FFF2-40B4-BE49-F238E27FC236}">
                <a16:creationId xmlns:a16="http://schemas.microsoft.com/office/drawing/2014/main" id="{8D42E2C3-900A-88B2-DC43-375A646BF96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288826"/>
            <a:ext cx="2808000" cy="326957"/>
          </a:xfrm>
          <a:prstGeom prst="rect">
            <a:avLst/>
          </a:prstGeom>
        </p:spPr>
      </p:pic>
    </p:spTree>
    <p:extLst>
      <p:ext uri="{BB962C8B-B14F-4D97-AF65-F5344CB8AC3E}">
        <p14:creationId xmlns:p14="http://schemas.microsoft.com/office/powerpoint/2010/main" val="124916951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5C848-8CDF-A24F-4B8C-8C38BEC36684}"/>
              </a:ext>
            </a:extLst>
          </p:cNvPr>
          <p:cNvSpPr>
            <a:spLocks noGrp="1"/>
          </p:cNvSpPr>
          <p:nvPr>
            <p:ph type="title"/>
          </p:nvPr>
        </p:nvSpPr>
        <p:spPr>
          <a:xfrm>
            <a:off x="839788" y="457200"/>
            <a:ext cx="3932237" cy="1600200"/>
          </a:xfrm>
        </p:spPr>
        <p:txBody>
          <a:bodyPr anchor="b"/>
          <a:lstStyle>
            <a:lvl1pPr>
              <a:defRPr sz="3200">
                <a:solidFill>
                  <a:schemeClr val="tx1"/>
                </a:solidFill>
              </a:defRPr>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0C12627-8B97-6F32-B248-53F0DC9ACD58}"/>
              </a:ext>
            </a:extLst>
          </p:cNvPr>
          <p:cNvSpPr>
            <a:spLocks noGrp="1"/>
          </p:cNvSpPr>
          <p:nvPr>
            <p:ph type="pic" idx="1"/>
          </p:nvPr>
        </p:nvSpPr>
        <p:spPr>
          <a:xfrm>
            <a:off x="5183188" y="987425"/>
            <a:ext cx="6172200" cy="4873625"/>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63BC5F-136C-726B-D2C4-2B5EED84E229}"/>
              </a:ext>
            </a:extLst>
          </p:cNvPr>
          <p:cNvSpPr>
            <a:spLocks noGrp="1"/>
          </p:cNvSpPr>
          <p:nvPr>
            <p:ph type="body" sz="half" idx="2"/>
          </p:nvPr>
        </p:nvSpPr>
        <p:spPr>
          <a:xfrm>
            <a:off x="839788" y="2057400"/>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pic>
        <p:nvPicPr>
          <p:cNvPr id="5" name="Picture 4">
            <a:extLst>
              <a:ext uri="{FF2B5EF4-FFF2-40B4-BE49-F238E27FC236}">
                <a16:creationId xmlns:a16="http://schemas.microsoft.com/office/drawing/2014/main" id="{BFB93A82-945E-99B9-17AD-540D41001B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288826"/>
            <a:ext cx="2808000" cy="326957"/>
          </a:xfrm>
          <a:prstGeom prst="rect">
            <a:avLst/>
          </a:prstGeom>
        </p:spPr>
      </p:pic>
    </p:spTree>
    <p:extLst>
      <p:ext uri="{BB962C8B-B14F-4D97-AF65-F5344CB8AC3E}">
        <p14:creationId xmlns:p14="http://schemas.microsoft.com/office/powerpoint/2010/main" val="176445771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B463DD-210F-30CB-BAFE-DCAC26B493D6}"/>
              </a:ext>
            </a:extLst>
          </p:cNvPr>
          <p:cNvSpPr>
            <a:spLocks noGrp="1"/>
          </p:cNvSpPr>
          <p:nvPr>
            <p:ph type="title" orient="vert"/>
          </p:nvPr>
        </p:nvSpPr>
        <p:spPr>
          <a:xfrm>
            <a:off x="8724900" y="365125"/>
            <a:ext cx="2628900" cy="5811838"/>
          </a:xfrm>
        </p:spPr>
        <p:txBody>
          <a:bodyPr vert="eaVert"/>
          <a:lstStyle>
            <a:lvl1pPr>
              <a:defRPr>
                <a:solidFill>
                  <a:schemeClr val="tx1"/>
                </a:solidFill>
              </a:defRPr>
            </a:lvl1p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FEA072B-077E-7746-E0FB-C6C319C2674E}"/>
              </a:ext>
            </a:extLst>
          </p:cNvPr>
          <p:cNvSpPr>
            <a:spLocks noGrp="1"/>
          </p:cNvSpPr>
          <p:nvPr>
            <p:ph type="body" orient="vert" idx="1"/>
          </p:nvPr>
        </p:nvSpPr>
        <p:spPr>
          <a:xfrm>
            <a:off x="838200" y="365125"/>
            <a:ext cx="7734300" cy="5811838"/>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E06CDC92-52E7-F7CB-35A8-71E8E91C047D}"/>
              </a:ext>
            </a:extLst>
          </p:cNvPr>
          <p:cNvSpPr>
            <a:spLocks noGrp="1"/>
          </p:cNvSpPr>
          <p:nvPr>
            <p:ph type="ftr" sz="quarter" idx="11"/>
          </p:nvPr>
        </p:nvSpPr>
        <p:spPr>
          <a:xfrm>
            <a:off x="4038600" y="6356350"/>
            <a:ext cx="4114800" cy="365125"/>
          </a:xfrm>
          <a:prstGeom prst="rect">
            <a:avLst/>
          </a:prstGeom>
        </p:spPr>
        <p:txBody>
          <a:bodyPr/>
          <a:lstStyle>
            <a:lvl1pPr>
              <a:defRPr b="0" i="0">
                <a:latin typeface="Avenir Next Medium" panose="020B0503020202020204" pitchFamily="34" charset="0"/>
              </a:defRPr>
            </a:lvl1pPr>
          </a:lstStyle>
          <a:p>
            <a:endParaRPr lang="en-US"/>
          </a:p>
        </p:txBody>
      </p:sp>
      <p:sp>
        <p:nvSpPr>
          <p:cNvPr id="6" name="Slide Number Placeholder 5">
            <a:extLst>
              <a:ext uri="{FF2B5EF4-FFF2-40B4-BE49-F238E27FC236}">
                <a16:creationId xmlns:a16="http://schemas.microsoft.com/office/drawing/2014/main" id="{6CBCAE30-2648-ECE2-1451-6C4090972DCA}"/>
              </a:ext>
            </a:extLst>
          </p:cNvPr>
          <p:cNvSpPr>
            <a:spLocks noGrp="1"/>
          </p:cNvSpPr>
          <p:nvPr>
            <p:ph type="sldNum" sz="quarter" idx="12"/>
          </p:nvPr>
        </p:nvSpPr>
        <p:spPr/>
        <p:txBody>
          <a:bodyPr/>
          <a:lstStyle/>
          <a:p>
            <a:fld id="{4333FBF0-CD2F-6541-9F02-4DBC8CBB326D}" type="slidenum">
              <a:rPr lang="en-US" smtClean="0"/>
              <a:t>‹#›</a:t>
            </a:fld>
            <a:endParaRPr lang="en-US"/>
          </a:p>
        </p:txBody>
      </p:sp>
    </p:spTree>
    <p:extLst>
      <p:ext uri="{BB962C8B-B14F-4D97-AF65-F5344CB8AC3E}">
        <p14:creationId xmlns:p14="http://schemas.microsoft.com/office/powerpoint/2010/main" val="293278288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10A9F-B7E7-AEB7-6391-CE675FA777F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77E36DA-0215-8579-3E15-2716D7027A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D180DC1-6936-0F88-89BF-DB5855A96B27}"/>
              </a:ext>
            </a:extLst>
          </p:cNvPr>
          <p:cNvSpPr>
            <a:spLocks noGrp="1"/>
          </p:cNvSpPr>
          <p:nvPr>
            <p:ph type="dt" sz="half" idx="10"/>
          </p:nvPr>
        </p:nvSpPr>
        <p:spPr/>
        <p:txBody>
          <a:bodyPr/>
          <a:lstStyle/>
          <a:p>
            <a:fld id="{6AE1ABF1-0978-9D4F-91B2-76B642DB0ACC}" type="datetimeFigureOut">
              <a:rPr lang="en-US" smtClean="0"/>
              <a:t>5/19/26</a:t>
            </a:fld>
            <a:endParaRPr lang="en-US"/>
          </a:p>
        </p:txBody>
      </p:sp>
      <p:sp>
        <p:nvSpPr>
          <p:cNvPr id="5" name="Footer Placeholder 4">
            <a:extLst>
              <a:ext uri="{FF2B5EF4-FFF2-40B4-BE49-F238E27FC236}">
                <a16:creationId xmlns:a16="http://schemas.microsoft.com/office/drawing/2014/main" id="{30830E43-9B34-934F-32FD-C57A9C414E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6C3211-19BC-2F3D-479E-95BB6C904AA1}"/>
              </a:ext>
            </a:extLst>
          </p:cNvPr>
          <p:cNvSpPr>
            <a:spLocks noGrp="1"/>
          </p:cNvSpPr>
          <p:nvPr>
            <p:ph type="sldNum" sz="quarter" idx="12"/>
          </p:nvPr>
        </p:nvSpPr>
        <p:spPr/>
        <p:txBody>
          <a:bodyPr/>
          <a:lstStyle/>
          <a:p>
            <a:fld id="{E642AF85-B634-B842-99F0-9A0B6AE45462}" type="slidenum">
              <a:rPr lang="en-US" smtClean="0"/>
              <a:t>‹#›</a:t>
            </a:fld>
            <a:endParaRPr lang="en-US"/>
          </a:p>
        </p:txBody>
      </p:sp>
    </p:spTree>
    <p:extLst>
      <p:ext uri="{BB962C8B-B14F-4D97-AF65-F5344CB8AC3E}">
        <p14:creationId xmlns:p14="http://schemas.microsoft.com/office/powerpoint/2010/main" val="2341122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65688-E933-E4F8-C390-10BF1645DDE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F4CBBF3-712D-F591-1827-EE787BBC37F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CE078C9-6893-7F7F-E460-0A1334463B58}"/>
              </a:ext>
            </a:extLst>
          </p:cNvPr>
          <p:cNvSpPr>
            <a:spLocks noGrp="1"/>
          </p:cNvSpPr>
          <p:nvPr>
            <p:ph type="dt" sz="half" idx="10"/>
          </p:nvPr>
        </p:nvSpPr>
        <p:spPr/>
        <p:txBody>
          <a:bodyPr/>
          <a:lstStyle/>
          <a:p>
            <a:fld id="{6AE1ABF1-0978-9D4F-91B2-76B642DB0ACC}" type="datetimeFigureOut">
              <a:rPr lang="en-US" smtClean="0"/>
              <a:t>5/19/26</a:t>
            </a:fld>
            <a:endParaRPr lang="en-US"/>
          </a:p>
        </p:txBody>
      </p:sp>
      <p:sp>
        <p:nvSpPr>
          <p:cNvPr id="5" name="Footer Placeholder 4">
            <a:extLst>
              <a:ext uri="{FF2B5EF4-FFF2-40B4-BE49-F238E27FC236}">
                <a16:creationId xmlns:a16="http://schemas.microsoft.com/office/drawing/2014/main" id="{578678D8-13FA-EE10-DF32-E45E3EF515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E29EEC-7475-7EEC-4352-68EB6821D238}"/>
              </a:ext>
            </a:extLst>
          </p:cNvPr>
          <p:cNvSpPr>
            <a:spLocks noGrp="1"/>
          </p:cNvSpPr>
          <p:nvPr>
            <p:ph type="sldNum" sz="quarter" idx="12"/>
          </p:nvPr>
        </p:nvSpPr>
        <p:spPr/>
        <p:txBody>
          <a:bodyPr/>
          <a:lstStyle/>
          <a:p>
            <a:fld id="{E642AF85-B634-B842-99F0-9A0B6AE45462}" type="slidenum">
              <a:rPr lang="en-US" smtClean="0"/>
              <a:t>‹#›</a:t>
            </a:fld>
            <a:endParaRPr lang="en-US"/>
          </a:p>
        </p:txBody>
      </p:sp>
    </p:spTree>
    <p:extLst>
      <p:ext uri="{BB962C8B-B14F-4D97-AF65-F5344CB8AC3E}">
        <p14:creationId xmlns:p14="http://schemas.microsoft.com/office/powerpoint/2010/main" val="2149581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5FC45-5684-5D76-5E5C-340DC8EBAFE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F2DBF18-10B3-8F38-8A93-93954F8213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F9FB6B2-E717-2F6A-9F1B-37D5D79D4833}"/>
              </a:ext>
            </a:extLst>
          </p:cNvPr>
          <p:cNvSpPr>
            <a:spLocks noGrp="1"/>
          </p:cNvSpPr>
          <p:nvPr>
            <p:ph type="dt" sz="half" idx="10"/>
          </p:nvPr>
        </p:nvSpPr>
        <p:spPr/>
        <p:txBody>
          <a:bodyPr/>
          <a:lstStyle/>
          <a:p>
            <a:fld id="{6AE1ABF1-0978-9D4F-91B2-76B642DB0ACC}" type="datetimeFigureOut">
              <a:rPr lang="en-US" smtClean="0"/>
              <a:t>5/19/26</a:t>
            </a:fld>
            <a:endParaRPr lang="en-US"/>
          </a:p>
        </p:txBody>
      </p:sp>
      <p:sp>
        <p:nvSpPr>
          <p:cNvPr id="5" name="Footer Placeholder 4">
            <a:extLst>
              <a:ext uri="{FF2B5EF4-FFF2-40B4-BE49-F238E27FC236}">
                <a16:creationId xmlns:a16="http://schemas.microsoft.com/office/drawing/2014/main" id="{7F7FB069-4AA1-F605-62E3-9555B26D81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A15BD0-8F93-5F75-9B5D-458578AEFCA2}"/>
              </a:ext>
            </a:extLst>
          </p:cNvPr>
          <p:cNvSpPr>
            <a:spLocks noGrp="1"/>
          </p:cNvSpPr>
          <p:nvPr>
            <p:ph type="sldNum" sz="quarter" idx="12"/>
          </p:nvPr>
        </p:nvSpPr>
        <p:spPr/>
        <p:txBody>
          <a:bodyPr/>
          <a:lstStyle/>
          <a:p>
            <a:fld id="{E642AF85-B634-B842-99F0-9A0B6AE45462}" type="slidenum">
              <a:rPr lang="en-US" smtClean="0"/>
              <a:t>‹#›</a:t>
            </a:fld>
            <a:endParaRPr lang="en-US"/>
          </a:p>
        </p:txBody>
      </p:sp>
    </p:spTree>
    <p:extLst>
      <p:ext uri="{BB962C8B-B14F-4D97-AF65-F5344CB8AC3E}">
        <p14:creationId xmlns:p14="http://schemas.microsoft.com/office/powerpoint/2010/main" val="588468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4BE6C-6393-5935-001E-E880E75D849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8551AF8-6ED1-A032-023E-68A6CFB81A7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05AE62B-0C90-6E8C-39FB-D3D6878ABE5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EC84509-B9BB-201F-E38A-8F6B37688123}"/>
              </a:ext>
            </a:extLst>
          </p:cNvPr>
          <p:cNvSpPr>
            <a:spLocks noGrp="1"/>
          </p:cNvSpPr>
          <p:nvPr>
            <p:ph type="dt" sz="half" idx="10"/>
          </p:nvPr>
        </p:nvSpPr>
        <p:spPr/>
        <p:txBody>
          <a:bodyPr/>
          <a:lstStyle/>
          <a:p>
            <a:fld id="{6AE1ABF1-0978-9D4F-91B2-76B642DB0ACC}" type="datetimeFigureOut">
              <a:rPr lang="en-US" smtClean="0"/>
              <a:t>5/19/26</a:t>
            </a:fld>
            <a:endParaRPr lang="en-US"/>
          </a:p>
        </p:txBody>
      </p:sp>
      <p:sp>
        <p:nvSpPr>
          <p:cNvPr id="6" name="Footer Placeholder 5">
            <a:extLst>
              <a:ext uri="{FF2B5EF4-FFF2-40B4-BE49-F238E27FC236}">
                <a16:creationId xmlns:a16="http://schemas.microsoft.com/office/drawing/2014/main" id="{3FC98EE8-8BE0-9AF9-E19F-9E5197EFCC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C466A6-369D-2F51-4863-6F6B75F38099}"/>
              </a:ext>
            </a:extLst>
          </p:cNvPr>
          <p:cNvSpPr>
            <a:spLocks noGrp="1"/>
          </p:cNvSpPr>
          <p:nvPr>
            <p:ph type="sldNum" sz="quarter" idx="12"/>
          </p:nvPr>
        </p:nvSpPr>
        <p:spPr/>
        <p:txBody>
          <a:bodyPr/>
          <a:lstStyle/>
          <a:p>
            <a:fld id="{E642AF85-B634-B842-99F0-9A0B6AE45462}" type="slidenum">
              <a:rPr lang="en-US" smtClean="0"/>
              <a:t>‹#›</a:t>
            </a:fld>
            <a:endParaRPr lang="en-US"/>
          </a:p>
        </p:txBody>
      </p:sp>
    </p:spTree>
    <p:extLst>
      <p:ext uri="{BB962C8B-B14F-4D97-AF65-F5344CB8AC3E}">
        <p14:creationId xmlns:p14="http://schemas.microsoft.com/office/powerpoint/2010/main" val="33669291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3B166-175E-4F33-4C1B-C255354893D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B5595FC-7015-FC1A-9E28-0E912093A0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D3AD007-B6B6-ADF9-947F-88BA6CB439F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01D698A-897D-1470-5923-7A2F4FEC85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0AA80E1-31C2-7519-63CD-FB68C188B0E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0B7A854-91E1-AC95-52C4-D63C3334BB67}"/>
              </a:ext>
            </a:extLst>
          </p:cNvPr>
          <p:cNvSpPr>
            <a:spLocks noGrp="1"/>
          </p:cNvSpPr>
          <p:nvPr>
            <p:ph type="dt" sz="half" idx="10"/>
          </p:nvPr>
        </p:nvSpPr>
        <p:spPr/>
        <p:txBody>
          <a:bodyPr/>
          <a:lstStyle/>
          <a:p>
            <a:fld id="{6AE1ABF1-0978-9D4F-91B2-76B642DB0ACC}" type="datetimeFigureOut">
              <a:rPr lang="en-US" smtClean="0"/>
              <a:t>5/19/26</a:t>
            </a:fld>
            <a:endParaRPr lang="en-US"/>
          </a:p>
        </p:txBody>
      </p:sp>
      <p:sp>
        <p:nvSpPr>
          <p:cNvPr id="8" name="Footer Placeholder 7">
            <a:extLst>
              <a:ext uri="{FF2B5EF4-FFF2-40B4-BE49-F238E27FC236}">
                <a16:creationId xmlns:a16="http://schemas.microsoft.com/office/drawing/2014/main" id="{D47B3332-F46F-B608-05C4-9B936E3DF3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7DB48D-37A5-9AFF-320C-74CEA8AEDE8E}"/>
              </a:ext>
            </a:extLst>
          </p:cNvPr>
          <p:cNvSpPr>
            <a:spLocks noGrp="1"/>
          </p:cNvSpPr>
          <p:nvPr>
            <p:ph type="sldNum" sz="quarter" idx="12"/>
          </p:nvPr>
        </p:nvSpPr>
        <p:spPr/>
        <p:txBody>
          <a:bodyPr/>
          <a:lstStyle/>
          <a:p>
            <a:fld id="{E642AF85-B634-B842-99F0-9A0B6AE45462}" type="slidenum">
              <a:rPr lang="en-US" smtClean="0"/>
              <a:t>‹#›</a:t>
            </a:fld>
            <a:endParaRPr lang="en-US"/>
          </a:p>
        </p:txBody>
      </p:sp>
    </p:spTree>
    <p:extLst>
      <p:ext uri="{BB962C8B-B14F-4D97-AF65-F5344CB8AC3E}">
        <p14:creationId xmlns:p14="http://schemas.microsoft.com/office/powerpoint/2010/main" val="712696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B98B-E21A-9B25-F742-0678CD28F9E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A3DBB39-0000-FF67-3CB7-6C560153E1E2}"/>
              </a:ext>
            </a:extLst>
          </p:cNvPr>
          <p:cNvSpPr>
            <a:spLocks noGrp="1"/>
          </p:cNvSpPr>
          <p:nvPr>
            <p:ph type="dt" sz="half" idx="10"/>
          </p:nvPr>
        </p:nvSpPr>
        <p:spPr/>
        <p:txBody>
          <a:bodyPr/>
          <a:lstStyle/>
          <a:p>
            <a:fld id="{6AE1ABF1-0978-9D4F-91B2-76B642DB0ACC}" type="datetimeFigureOut">
              <a:rPr lang="en-US" smtClean="0"/>
              <a:t>5/19/26</a:t>
            </a:fld>
            <a:endParaRPr lang="en-US"/>
          </a:p>
        </p:txBody>
      </p:sp>
      <p:sp>
        <p:nvSpPr>
          <p:cNvPr id="4" name="Footer Placeholder 3">
            <a:extLst>
              <a:ext uri="{FF2B5EF4-FFF2-40B4-BE49-F238E27FC236}">
                <a16:creationId xmlns:a16="http://schemas.microsoft.com/office/drawing/2014/main" id="{E1F50B7E-6DC2-2B72-6805-649C06052C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82CC92-8CBA-DDC8-F9D9-CFBBDF855AA2}"/>
              </a:ext>
            </a:extLst>
          </p:cNvPr>
          <p:cNvSpPr>
            <a:spLocks noGrp="1"/>
          </p:cNvSpPr>
          <p:nvPr>
            <p:ph type="sldNum" sz="quarter" idx="12"/>
          </p:nvPr>
        </p:nvSpPr>
        <p:spPr/>
        <p:txBody>
          <a:bodyPr/>
          <a:lstStyle/>
          <a:p>
            <a:fld id="{E642AF85-B634-B842-99F0-9A0B6AE45462}" type="slidenum">
              <a:rPr lang="en-US" smtClean="0"/>
              <a:t>‹#›</a:t>
            </a:fld>
            <a:endParaRPr lang="en-US"/>
          </a:p>
        </p:txBody>
      </p:sp>
    </p:spTree>
    <p:extLst>
      <p:ext uri="{BB962C8B-B14F-4D97-AF65-F5344CB8AC3E}">
        <p14:creationId xmlns:p14="http://schemas.microsoft.com/office/powerpoint/2010/main" val="4018438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5BBB65-BC47-F05F-08D7-6D70BE3BB292}"/>
              </a:ext>
            </a:extLst>
          </p:cNvPr>
          <p:cNvSpPr>
            <a:spLocks noGrp="1"/>
          </p:cNvSpPr>
          <p:nvPr>
            <p:ph type="dt" sz="half" idx="10"/>
          </p:nvPr>
        </p:nvSpPr>
        <p:spPr/>
        <p:txBody>
          <a:bodyPr/>
          <a:lstStyle/>
          <a:p>
            <a:fld id="{6AE1ABF1-0978-9D4F-91B2-76B642DB0ACC}" type="datetimeFigureOut">
              <a:rPr lang="en-US" smtClean="0"/>
              <a:t>5/19/26</a:t>
            </a:fld>
            <a:endParaRPr lang="en-US"/>
          </a:p>
        </p:txBody>
      </p:sp>
      <p:sp>
        <p:nvSpPr>
          <p:cNvPr id="3" name="Footer Placeholder 2">
            <a:extLst>
              <a:ext uri="{FF2B5EF4-FFF2-40B4-BE49-F238E27FC236}">
                <a16:creationId xmlns:a16="http://schemas.microsoft.com/office/drawing/2014/main" id="{3F9575AE-8A92-A00E-5266-F8DA82B352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951161-E35D-0972-A9AE-F697FA8D2057}"/>
              </a:ext>
            </a:extLst>
          </p:cNvPr>
          <p:cNvSpPr>
            <a:spLocks noGrp="1"/>
          </p:cNvSpPr>
          <p:nvPr>
            <p:ph type="sldNum" sz="quarter" idx="12"/>
          </p:nvPr>
        </p:nvSpPr>
        <p:spPr/>
        <p:txBody>
          <a:bodyPr/>
          <a:lstStyle/>
          <a:p>
            <a:fld id="{E642AF85-B634-B842-99F0-9A0B6AE45462}" type="slidenum">
              <a:rPr lang="en-US" smtClean="0"/>
              <a:t>‹#›</a:t>
            </a:fld>
            <a:endParaRPr lang="en-US"/>
          </a:p>
        </p:txBody>
      </p:sp>
    </p:spTree>
    <p:extLst>
      <p:ext uri="{BB962C8B-B14F-4D97-AF65-F5344CB8AC3E}">
        <p14:creationId xmlns:p14="http://schemas.microsoft.com/office/powerpoint/2010/main" val="3277775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GLAM blue master 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28762-0098-7B80-FCC6-E2D60913BE3E}"/>
              </a:ext>
            </a:extLst>
          </p:cNvPr>
          <p:cNvSpPr>
            <a:spLocks noGrp="1"/>
          </p:cNvSpPr>
          <p:nvPr>
            <p:ph type="ctrTitle"/>
          </p:nvPr>
        </p:nvSpPr>
        <p:spPr>
          <a:xfrm>
            <a:off x="1524000" y="1122363"/>
            <a:ext cx="9144000" cy="2387600"/>
          </a:xfrm>
        </p:spPr>
        <p:txBody>
          <a:bodyPr anchor="b">
            <a:normAutofit/>
          </a:bodyPr>
          <a:lstStyle>
            <a:lvl1pPr algn="ctr">
              <a:defRPr sz="5000">
                <a:solidFill>
                  <a:schemeClr val="tx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D5FDE251-CE5E-ADAD-7569-CFAB278375E7}"/>
              </a:ext>
            </a:extLst>
          </p:cNvPr>
          <p:cNvSpPr>
            <a:spLocks noGrp="1"/>
          </p:cNvSpPr>
          <p:nvPr>
            <p:ph type="subTitle" idx="1"/>
          </p:nvPr>
        </p:nvSpPr>
        <p:spPr>
          <a:xfrm>
            <a:off x="1524000" y="3602038"/>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5" name="Footer Placeholder 4">
            <a:extLst>
              <a:ext uri="{FF2B5EF4-FFF2-40B4-BE49-F238E27FC236}">
                <a16:creationId xmlns:a16="http://schemas.microsoft.com/office/drawing/2014/main" id="{2E9921E7-F110-24BE-1CC2-D3202280841F}"/>
              </a:ext>
            </a:extLst>
          </p:cNvPr>
          <p:cNvSpPr>
            <a:spLocks noGrp="1"/>
          </p:cNvSpPr>
          <p:nvPr>
            <p:ph type="ftr" sz="quarter" idx="11"/>
          </p:nvPr>
        </p:nvSpPr>
        <p:spPr>
          <a:xfrm>
            <a:off x="4038600" y="6356350"/>
            <a:ext cx="4114800" cy="365125"/>
          </a:xfrm>
          <a:prstGeom prst="rect">
            <a:avLst/>
          </a:prstGeom>
        </p:spPr>
        <p:txBody>
          <a:bodyPr/>
          <a:lstStyle>
            <a:lvl1pPr>
              <a:defRPr b="0" i="0">
                <a:latin typeface="Avenir Next Medium" panose="020B0503020202020204" pitchFamily="34" charset="0"/>
              </a:defRPr>
            </a:lvl1pPr>
          </a:lstStyle>
          <a:p>
            <a:endParaRPr lang="en-US" dirty="0"/>
          </a:p>
        </p:txBody>
      </p:sp>
      <p:pic>
        <p:nvPicPr>
          <p:cNvPr id="4" name="Picture 3" descr="A black and white sign&#10;&#10;Description automatically generated with low confidence">
            <a:extLst>
              <a:ext uri="{FF2B5EF4-FFF2-40B4-BE49-F238E27FC236}">
                <a16:creationId xmlns:a16="http://schemas.microsoft.com/office/drawing/2014/main" id="{6DECF3EB-5962-69C8-B692-93045A2D92F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475" y="298436"/>
            <a:ext cx="1381790" cy="1026000"/>
          </a:xfrm>
          <a:prstGeom prst="rect">
            <a:avLst/>
          </a:prstGeom>
        </p:spPr>
      </p:pic>
    </p:spTree>
    <p:extLst>
      <p:ext uri="{BB962C8B-B14F-4D97-AF65-F5344CB8AC3E}">
        <p14:creationId xmlns:p14="http://schemas.microsoft.com/office/powerpoint/2010/main" val="2232832490"/>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7DC34-78F9-5AFE-40E4-0D7B0273A24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BF7DA4F-39D9-5C3B-1BA0-76C3BB20F1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FD76FBB-1783-E0BE-3AD0-C87E07925E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AF5E2B4-0271-9CA2-5318-8C7ADFD42696}"/>
              </a:ext>
            </a:extLst>
          </p:cNvPr>
          <p:cNvSpPr>
            <a:spLocks noGrp="1"/>
          </p:cNvSpPr>
          <p:nvPr>
            <p:ph type="dt" sz="half" idx="10"/>
          </p:nvPr>
        </p:nvSpPr>
        <p:spPr/>
        <p:txBody>
          <a:bodyPr/>
          <a:lstStyle/>
          <a:p>
            <a:fld id="{6AE1ABF1-0978-9D4F-91B2-76B642DB0ACC}" type="datetimeFigureOut">
              <a:rPr lang="en-US" smtClean="0"/>
              <a:t>5/19/26</a:t>
            </a:fld>
            <a:endParaRPr lang="en-US"/>
          </a:p>
        </p:txBody>
      </p:sp>
      <p:sp>
        <p:nvSpPr>
          <p:cNvPr id="6" name="Footer Placeholder 5">
            <a:extLst>
              <a:ext uri="{FF2B5EF4-FFF2-40B4-BE49-F238E27FC236}">
                <a16:creationId xmlns:a16="http://schemas.microsoft.com/office/drawing/2014/main" id="{91CD7E7F-2406-8F7C-EB1F-B806E52E7A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87136A-3BD7-619C-7E33-2AF0D839897D}"/>
              </a:ext>
            </a:extLst>
          </p:cNvPr>
          <p:cNvSpPr>
            <a:spLocks noGrp="1"/>
          </p:cNvSpPr>
          <p:nvPr>
            <p:ph type="sldNum" sz="quarter" idx="12"/>
          </p:nvPr>
        </p:nvSpPr>
        <p:spPr/>
        <p:txBody>
          <a:bodyPr/>
          <a:lstStyle/>
          <a:p>
            <a:fld id="{E642AF85-B634-B842-99F0-9A0B6AE45462}" type="slidenum">
              <a:rPr lang="en-US" smtClean="0"/>
              <a:t>‹#›</a:t>
            </a:fld>
            <a:endParaRPr lang="en-US"/>
          </a:p>
        </p:txBody>
      </p:sp>
    </p:spTree>
    <p:extLst>
      <p:ext uri="{BB962C8B-B14F-4D97-AF65-F5344CB8AC3E}">
        <p14:creationId xmlns:p14="http://schemas.microsoft.com/office/powerpoint/2010/main" val="19264023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108ED-9EE4-FB50-B481-68E1C94E452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509DD03-BEC7-29D3-57B7-CA50F5998F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F7D569-9658-7B77-7EF5-3BE162A0C2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3418D81-8386-B5AE-151B-DB82174D470F}"/>
              </a:ext>
            </a:extLst>
          </p:cNvPr>
          <p:cNvSpPr>
            <a:spLocks noGrp="1"/>
          </p:cNvSpPr>
          <p:nvPr>
            <p:ph type="dt" sz="half" idx="10"/>
          </p:nvPr>
        </p:nvSpPr>
        <p:spPr/>
        <p:txBody>
          <a:bodyPr/>
          <a:lstStyle/>
          <a:p>
            <a:fld id="{6AE1ABF1-0978-9D4F-91B2-76B642DB0ACC}" type="datetimeFigureOut">
              <a:rPr lang="en-US" smtClean="0"/>
              <a:t>5/19/26</a:t>
            </a:fld>
            <a:endParaRPr lang="en-US"/>
          </a:p>
        </p:txBody>
      </p:sp>
      <p:sp>
        <p:nvSpPr>
          <p:cNvPr id="6" name="Footer Placeholder 5">
            <a:extLst>
              <a:ext uri="{FF2B5EF4-FFF2-40B4-BE49-F238E27FC236}">
                <a16:creationId xmlns:a16="http://schemas.microsoft.com/office/drawing/2014/main" id="{E696EF50-3A9D-5281-B5E0-6FF6235402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E7F008-5060-CFDF-DBB8-45106D03C94E}"/>
              </a:ext>
            </a:extLst>
          </p:cNvPr>
          <p:cNvSpPr>
            <a:spLocks noGrp="1"/>
          </p:cNvSpPr>
          <p:nvPr>
            <p:ph type="sldNum" sz="quarter" idx="12"/>
          </p:nvPr>
        </p:nvSpPr>
        <p:spPr/>
        <p:txBody>
          <a:bodyPr/>
          <a:lstStyle/>
          <a:p>
            <a:fld id="{E642AF85-B634-B842-99F0-9A0B6AE45462}" type="slidenum">
              <a:rPr lang="en-US" smtClean="0"/>
              <a:t>‹#›</a:t>
            </a:fld>
            <a:endParaRPr lang="en-US"/>
          </a:p>
        </p:txBody>
      </p:sp>
    </p:spTree>
    <p:extLst>
      <p:ext uri="{BB962C8B-B14F-4D97-AF65-F5344CB8AC3E}">
        <p14:creationId xmlns:p14="http://schemas.microsoft.com/office/powerpoint/2010/main" val="2131666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F30A1-212C-CFCF-052B-A1C8A82794E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481E418-91CC-5DC3-A673-35124598F0E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B08A66F-B921-2BFB-C0A9-4338C6F15D8F}"/>
              </a:ext>
            </a:extLst>
          </p:cNvPr>
          <p:cNvSpPr>
            <a:spLocks noGrp="1"/>
          </p:cNvSpPr>
          <p:nvPr>
            <p:ph type="dt" sz="half" idx="10"/>
          </p:nvPr>
        </p:nvSpPr>
        <p:spPr/>
        <p:txBody>
          <a:bodyPr/>
          <a:lstStyle/>
          <a:p>
            <a:fld id="{6AE1ABF1-0978-9D4F-91B2-76B642DB0ACC}" type="datetimeFigureOut">
              <a:rPr lang="en-US" smtClean="0"/>
              <a:t>5/19/26</a:t>
            </a:fld>
            <a:endParaRPr lang="en-US"/>
          </a:p>
        </p:txBody>
      </p:sp>
      <p:sp>
        <p:nvSpPr>
          <p:cNvPr id="5" name="Footer Placeholder 4">
            <a:extLst>
              <a:ext uri="{FF2B5EF4-FFF2-40B4-BE49-F238E27FC236}">
                <a16:creationId xmlns:a16="http://schemas.microsoft.com/office/drawing/2014/main" id="{30BED018-6136-A21B-4E00-0E09C48105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1C12CD-94F1-CBF4-13F4-4BC247593FA4}"/>
              </a:ext>
            </a:extLst>
          </p:cNvPr>
          <p:cNvSpPr>
            <a:spLocks noGrp="1"/>
          </p:cNvSpPr>
          <p:nvPr>
            <p:ph type="sldNum" sz="quarter" idx="12"/>
          </p:nvPr>
        </p:nvSpPr>
        <p:spPr/>
        <p:txBody>
          <a:bodyPr/>
          <a:lstStyle/>
          <a:p>
            <a:fld id="{E642AF85-B634-B842-99F0-9A0B6AE45462}" type="slidenum">
              <a:rPr lang="en-US" smtClean="0"/>
              <a:t>‹#›</a:t>
            </a:fld>
            <a:endParaRPr lang="en-US"/>
          </a:p>
        </p:txBody>
      </p:sp>
    </p:spTree>
    <p:extLst>
      <p:ext uri="{BB962C8B-B14F-4D97-AF65-F5344CB8AC3E}">
        <p14:creationId xmlns:p14="http://schemas.microsoft.com/office/powerpoint/2010/main" val="3106249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6AB704-9050-94F5-3220-2CDDB2393C9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5C3A3E4-1A29-8BF3-7EAD-732496E477C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2DC94F7-004D-918B-A13A-36F75E77297B}"/>
              </a:ext>
            </a:extLst>
          </p:cNvPr>
          <p:cNvSpPr>
            <a:spLocks noGrp="1"/>
          </p:cNvSpPr>
          <p:nvPr>
            <p:ph type="dt" sz="half" idx="10"/>
          </p:nvPr>
        </p:nvSpPr>
        <p:spPr/>
        <p:txBody>
          <a:bodyPr/>
          <a:lstStyle/>
          <a:p>
            <a:fld id="{6AE1ABF1-0978-9D4F-91B2-76B642DB0ACC}" type="datetimeFigureOut">
              <a:rPr lang="en-US" smtClean="0"/>
              <a:t>5/19/26</a:t>
            </a:fld>
            <a:endParaRPr lang="en-US"/>
          </a:p>
        </p:txBody>
      </p:sp>
      <p:sp>
        <p:nvSpPr>
          <p:cNvPr id="5" name="Footer Placeholder 4">
            <a:extLst>
              <a:ext uri="{FF2B5EF4-FFF2-40B4-BE49-F238E27FC236}">
                <a16:creationId xmlns:a16="http://schemas.microsoft.com/office/drawing/2014/main" id="{6F9E54A3-0EDF-68DF-DBA1-CDBE53684F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EA41BC-4053-7F12-D945-ED5F52D5EB2D}"/>
              </a:ext>
            </a:extLst>
          </p:cNvPr>
          <p:cNvSpPr>
            <a:spLocks noGrp="1"/>
          </p:cNvSpPr>
          <p:nvPr>
            <p:ph type="sldNum" sz="quarter" idx="12"/>
          </p:nvPr>
        </p:nvSpPr>
        <p:spPr/>
        <p:txBody>
          <a:bodyPr/>
          <a:lstStyle/>
          <a:p>
            <a:fld id="{E642AF85-B634-B842-99F0-9A0B6AE45462}" type="slidenum">
              <a:rPr lang="en-US" smtClean="0"/>
              <a:t>‹#›</a:t>
            </a:fld>
            <a:endParaRPr lang="en-US"/>
          </a:p>
        </p:txBody>
      </p:sp>
    </p:spTree>
    <p:extLst>
      <p:ext uri="{BB962C8B-B14F-4D97-AF65-F5344CB8AC3E}">
        <p14:creationId xmlns:p14="http://schemas.microsoft.com/office/powerpoint/2010/main" val="3944995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M blue 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CE4E2-F052-FAE2-63D7-3EFCBC488C92}"/>
              </a:ext>
            </a:extLst>
          </p:cNvPr>
          <p:cNvSpPr>
            <a:spLocks noGrp="1"/>
          </p:cNvSpPr>
          <p:nvPr>
            <p:ph type="title"/>
          </p:nvPr>
        </p:nvSpPr>
        <p:spPr>
          <a:xfrm>
            <a:off x="831850" y="1709738"/>
            <a:ext cx="10515600" cy="2852737"/>
          </a:xfrm>
        </p:spPr>
        <p:txBody>
          <a:bodyPr anchor="b"/>
          <a:lstStyle>
            <a:lvl1pPr>
              <a:defRPr sz="6000">
                <a:solidFill>
                  <a:schemeClr val="tx1"/>
                </a:solidFill>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2FBFE93-6941-D11B-6782-DA57439A42B7}"/>
              </a:ext>
            </a:extLst>
          </p:cNvPr>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pic>
        <p:nvPicPr>
          <p:cNvPr id="6" name="Picture 5">
            <a:extLst>
              <a:ext uri="{FF2B5EF4-FFF2-40B4-BE49-F238E27FC236}">
                <a16:creationId xmlns:a16="http://schemas.microsoft.com/office/drawing/2014/main" id="{2A7D32E9-5CF1-81E2-BBB8-60DD24E914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129338"/>
            <a:ext cx="3060000" cy="356301"/>
          </a:xfrm>
          <a:prstGeom prst="rect">
            <a:avLst/>
          </a:prstGeom>
        </p:spPr>
      </p:pic>
    </p:spTree>
    <p:extLst>
      <p:ext uri="{BB962C8B-B14F-4D97-AF65-F5344CB8AC3E}">
        <p14:creationId xmlns:p14="http://schemas.microsoft.com/office/powerpoint/2010/main" val="49061343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reserve="1">
  <p:cSld name="GLAM Blue heading &amp; text pages">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28F5C-CB32-6D8E-ED0A-45FE70C01536}"/>
              </a:ext>
            </a:extLst>
          </p:cNvPr>
          <p:cNvSpPr>
            <a:spLocks noGrp="1"/>
          </p:cNvSpPr>
          <p:nvPr>
            <p:ph type="title"/>
          </p:nvPr>
        </p:nvSpPr>
        <p:spPr>
          <a:xfrm>
            <a:off x="838200" y="0"/>
            <a:ext cx="10515600" cy="1325563"/>
          </a:xfrm>
        </p:spPr>
        <p:txBody>
          <a:bodyPr/>
          <a:lstStyle>
            <a:lvl1pPr>
              <a:defRPr>
                <a:solidFill>
                  <a:schemeClr val="tx1"/>
                </a:solidFill>
              </a:defRPr>
            </a:lvl1pPr>
          </a:lstStyle>
          <a:p>
            <a:r>
              <a:rPr lang="en-GB" dirty="0"/>
              <a:t>Click to edit Master title style</a:t>
            </a:r>
            <a:endParaRPr lang="en-US" dirty="0"/>
          </a:p>
        </p:txBody>
      </p:sp>
      <p:sp>
        <p:nvSpPr>
          <p:cNvPr id="3" name="Vertical Text Placeholder 2">
            <a:extLst>
              <a:ext uri="{FF2B5EF4-FFF2-40B4-BE49-F238E27FC236}">
                <a16:creationId xmlns:a16="http://schemas.microsoft.com/office/drawing/2014/main" id="{336F48FA-152B-A1D6-5CF2-34CC88552C50}"/>
              </a:ext>
            </a:extLst>
          </p:cNvPr>
          <p:cNvSpPr>
            <a:spLocks noGrp="1"/>
          </p:cNvSpPr>
          <p:nvPr>
            <p:ph type="body" orient="vert" idx="1"/>
          </p:nvPr>
        </p:nvSpPr>
        <p:spPr>
          <a:xfrm>
            <a:off x="838200" y="1490871"/>
            <a:ext cx="10515600" cy="4475590"/>
          </a:xfrm>
        </p:spPr>
        <p:txBody>
          <a:bodyPr vert="horz">
            <a:normAutofit/>
          </a:bodyPr>
          <a:lstStyle>
            <a:lvl1pPr>
              <a:defRPr sz="2200">
                <a:solidFill>
                  <a:schemeClr val="tx1"/>
                </a:solidFill>
              </a:defRPr>
            </a:lvl1pPr>
            <a:lvl2pPr>
              <a:defRPr sz="2200">
                <a:solidFill>
                  <a:schemeClr val="tx1"/>
                </a:solidFill>
              </a:defRPr>
            </a:lvl2pPr>
            <a:lvl3pPr>
              <a:defRPr sz="2200">
                <a:solidFill>
                  <a:schemeClr val="tx1"/>
                </a:solidFill>
              </a:defRPr>
            </a:lvl3pPr>
            <a:lvl4pPr>
              <a:defRPr sz="2200">
                <a:solidFill>
                  <a:schemeClr val="tx1"/>
                </a:solidFill>
              </a:defRPr>
            </a:lvl4pPr>
            <a:lvl5pPr>
              <a:defRPr sz="22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8" name="Picture 7">
            <a:extLst>
              <a:ext uri="{FF2B5EF4-FFF2-40B4-BE49-F238E27FC236}">
                <a16:creationId xmlns:a16="http://schemas.microsoft.com/office/drawing/2014/main" id="{5FE06286-52EE-2526-800D-3AD2846E157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288826"/>
            <a:ext cx="2808000" cy="326957"/>
          </a:xfrm>
          <a:prstGeom prst="rect">
            <a:avLst/>
          </a:prstGeom>
        </p:spPr>
      </p:pic>
    </p:spTree>
    <p:extLst>
      <p:ext uri="{BB962C8B-B14F-4D97-AF65-F5344CB8AC3E}">
        <p14:creationId xmlns:p14="http://schemas.microsoft.com/office/powerpoint/2010/main" val="117908266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2A0685-866A-99F6-61D5-7A5B62DD09E7}"/>
              </a:ext>
            </a:extLst>
          </p:cNvPr>
          <p:cNvSpPr>
            <a:spLocks noGrp="1"/>
          </p:cNvSpPr>
          <p:nvPr>
            <p:ph idx="1"/>
          </p:nvPr>
        </p:nvSpPr>
        <p:spPr>
          <a:xfrm>
            <a:off x="838200" y="1630017"/>
            <a:ext cx="10515600" cy="4336443"/>
          </a:xfrm>
        </p:spPr>
        <p:txBody>
          <a:bodyPr/>
          <a:lstStyle>
            <a:lvl1pPr>
              <a:defRPr b="0" i="0">
                <a:solidFill>
                  <a:schemeClr val="bg1"/>
                </a:solidFill>
                <a:latin typeface="Avenir Next" panose="020B0503020202020204" pitchFamily="34" charset="0"/>
              </a:defRPr>
            </a:lvl1pPr>
            <a:lvl2pPr>
              <a:defRPr b="0" i="0">
                <a:solidFill>
                  <a:schemeClr val="bg1"/>
                </a:solidFill>
                <a:latin typeface="Avenir Next" panose="020B0503020202020204" pitchFamily="34" charset="0"/>
              </a:defRPr>
            </a:lvl2pPr>
            <a:lvl3pPr>
              <a:defRPr b="0" i="0">
                <a:solidFill>
                  <a:schemeClr val="bg1"/>
                </a:solidFill>
                <a:latin typeface="Avenir Next" panose="020B0503020202020204" pitchFamily="34" charset="0"/>
              </a:defRPr>
            </a:lvl3pPr>
            <a:lvl4pPr>
              <a:defRPr b="0" i="0">
                <a:solidFill>
                  <a:schemeClr val="bg1"/>
                </a:solidFill>
                <a:latin typeface="Avenir Next" panose="020B0503020202020204" pitchFamily="34" charset="0"/>
              </a:defRPr>
            </a:lvl4pPr>
            <a:lvl5pPr>
              <a:defRPr b="0" i="0">
                <a:solidFill>
                  <a:schemeClr val="bg1"/>
                </a:solidFill>
                <a:latin typeface="Avenir Next" panose="020B0503020202020204" pitchFamily="34" charset="0"/>
              </a:defRPr>
            </a:lvl5pPr>
          </a:lstStyle>
          <a:p>
            <a:pPr lvl="0"/>
            <a:endParaRPr lang="en-US" dirty="0"/>
          </a:p>
        </p:txBody>
      </p:sp>
      <p:sp>
        <p:nvSpPr>
          <p:cNvPr id="9" name="Title 1">
            <a:extLst>
              <a:ext uri="{FF2B5EF4-FFF2-40B4-BE49-F238E27FC236}">
                <a16:creationId xmlns:a16="http://schemas.microsoft.com/office/drawing/2014/main" id="{6C22B0A6-D008-7277-A56A-59FB7FFA3EA6}"/>
              </a:ext>
            </a:extLst>
          </p:cNvPr>
          <p:cNvSpPr>
            <a:spLocks noGrp="1"/>
          </p:cNvSpPr>
          <p:nvPr>
            <p:ph type="title"/>
          </p:nvPr>
        </p:nvSpPr>
        <p:spPr>
          <a:xfrm>
            <a:off x="838200" y="80991"/>
            <a:ext cx="10515600" cy="1325563"/>
          </a:xfrm>
        </p:spPr>
        <p:txBody>
          <a:bodyPr/>
          <a:lstStyle>
            <a:lvl1pPr>
              <a:defRPr>
                <a:solidFill>
                  <a:schemeClr val="bg1"/>
                </a:solidFill>
              </a:defRPr>
            </a:lvl1pPr>
          </a:lstStyle>
          <a:p>
            <a:r>
              <a:rPr lang="en-GB" dirty="0"/>
              <a:t>Click to edit Master title style</a:t>
            </a:r>
            <a:endParaRPr lang="en-US" dirty="0"/>
          </a:p>
        </p:txBody>
      </p:sp>
      <p:pic>
        <p:nvPicPr>
          <p:cNvPr id="2" name="Picture 1">
            <a:extLst>
              <a:ext uri="{FF2B5EF4-FFF2-40B4-BE49-F238E27FC236}">
                <a16:creationId xmlns:a16="http://schemas.microsoft.com/office/drawing/2014/main" id="{98F53290-88FF-527A-74F5-4A8C2DD374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288826"/>
            <a:ext cx="2808000" cy="326957"/>
          </a:xfrm>
          <a:prstGeom prst="rect">
            <a:avLst/>
          </a:prstGeom>
        </p:spPr>
      </p:pic>
    </p:spTree>
    <p:extLst>
      <p:ext uri="{BB962C8B-B14F-4D97-AF65-F5344CB8AC3E}">
        <p14:creationId xmlns:p14="http://schemas.microsoft.com/office/powerpoint/2010/main" val="21786033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3952" userDrawn="1">
          <p15:clr>
            <a:srgbClr val="FBAE40"/>
          </p15:clr>
        </p15:guide>
        <p15:guide id="2" pos="50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7308B-9F22-B257-EC68-C19324DF1EB8}"/>
              </a:ext>
            </a:extLst>
          </p:cNvPr>
          <p:cNvSpPr>
            <a:spLocks noGrp="1"/>
          </p:cNvSpPr>
          <p:nvPr>
            <p:ph type="title"/>
          </p:nvPr>
        </p:nvSpPr>
        <p:spPr/>
        <p:txBody>
          <a:bodyPr/>
          <a:lstStyle>
            <a:lvl1pPr>
              <a:defRPr>
                <a:solidFill>
                  <a:schemeClr val="tx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D8D9AC6F-C238-E745-24F3-DC4B993A3ECC}"/>
              </a:ext>
            </a:extLst>
          </p:cNvPr>
          <p:cNvSpPr>
            <a:spLocks noGrp="1"/>
          </p:cNvSpPr>
          <p:nvPr>
            <p:ph sz="half" idx="1"/>
          </p:nvPr>
        </p:nvSpPr>
        <p:spPr>
          <a:xfrm>
            <a:off x="838200" y="1825625"/>
            <a:ext cx="5181600" cy="4351338"/>
          </a:xfrm>
        </p:spPr>
        <p:txBody>
          <a:bodyPr/>
          <a:lstStyle>
            <a:lvl1pPr>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D23DABBF-33BC-A808-0D93-4A2C7E144DEC}"/>
              </a:ext>
            </a:extLst>
          </p:cNvPr>
          <p:cNvSpPr>
            <a:spLocks noGrp="1"/>
          </p:cNvSpPr>
          <p:nvPr>
            <p:ph sz="half" idx="2"/>
          </p:nvPr>
        </p:nvSpPr>
        <p:spPr>
          <a:xfrm>
            <a:off x="6172200" y="1825625"/>
            <a:ext cx="5181600" cy="4351338"/>
          </a:xfrm>
        </p:spPr>
        <p:txBody>
          <a:bodyPr/>
          <a:lstStyle>
            <a:lvl1pPr>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Picture 4">
            <a:extLst>
              <a:ext uri="{FF2B5EF4-FFF2-40B4-BE49-F238E27FC236}">
                <a16:creationId xmlns:a16="http://schemas.microsoft.com/office/drawing/2014/main" id="{6EE99F03-9492-6EBB-DFEB-53C22596DB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288826"/>
            <a:ext cx="2808000" cy="326957"/>
          </a:xfrm>
          <a:prstGeom prst="rect">
            <a:avLst/>
          </a:prstGeom>
        </p:spPr>
      </p:pic>
    </p:spTree>
    <p:extLst>
      <p:ext uri="{BB962C8B-B14F-4D97-AF65-F5344CB8AC3E}">
        <p14:creationId xmlns:p14="http://schemas.microsoft.com/office/powerpoint/2010/main" val="159269013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E820F-09D7-966C-60F1-6B4F30AE5538}"/>
              </a:ext>
            </a:extLst>
          </p:cNvPr>
          <p:cNvSpPr>
            <a:spLocks noGrp="1"/>
          </p:cNvSpPr>
          <p:nvPr>
            <p:ph type="title"/>
          </p:nvPr>
        </p:nvSpPr>
        <p:spPr>
          <a:xfrm>
            <a:off x="839788" y="365125"/>
            <a:ext cx="10515600" cy="1325563"/>
          </a:xfrm>
        </p:spPr>
        <p:txBody>
          <a:bodyPr/>
          <a:lstStyle>
            <a:lvl1pPr>
              <a:defRPr>
                <a:solidFill>
                  <a:schemeClr val="tx1"/>
                </a:solidFill>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503266D4-1753-3EDB-AD28-DFF047DA193D}"/>
              </a:ext>
            </a:extLst>
          </p:cNvPr>
          <p:cNvSpPr>
            <a:spLocks noGrp="1"/>
          </p:cNvSpPr>
          <p:nvPr>
            <p:ph type="body" idx="1"/>
          </p:nvPr>
        </p:nvSpPr>
        <p:spPr>
          <a:xfrm>
            <a:off x="839788" y="1681163"/>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A688AB7-047A-67D1-821A-668F8F6D2606}"/>
              </a:ext>
            </a:extLst>
          </p:cNvPr>
          <p:cNvSpPr>
            <a:spLocks noGrp="1"/>
          </p:cNvSpPr>
          <p:nvPr>
            <p:ph sz="half" idx="2"/>
          </p:nvPr>
        </p:nvSpPr>
        <p:spPr>
          <a:xfrm>
            <a:off x="839788" y="2505075"/>
            <a:ext cx="5157787"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EE49D64-6042-80FF-FD9F-7AB3D7E8427E}"/>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25BBAF1-F1D8-871F-7D14-634894D1835C}"/>
              </a:ext>
            </a:extLst>
          </p:cNvPr>
          <p:cNvSpPr>
            <a:spLocks noGrp="1"/>
          </p:cNvSpPr>
          <p:nvPr>
            <p:ph sz="quarter" idx="4"/>
          </p:nvPr>
        </p:nvSpPr>
        <p:spPr>
          <a:xfrm>
            <a:off x="6172200" y="2505075"/>
            <a:ext cx="5183188"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a:extLst>
              <a:ext uri="{FF2B5EF4-FFF2-40B4-BE49-F238E27FC236}">
                <a16:creationId xmlns:a16="http://schemas.microsoft.com/office/drawing/2014/main" id="{FEC268DC-E817-C4D8-FA3C-A06BC009D6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288826"/>
            <a:ext cx="2808000" cy="326957"/>
          </a:xfrm>
          <a:prstGeom prst="rect">
            <a:avLst/>
          </a:prstGeom>
        </p:spPr>
      </p:pic>
    </p:spTree>
    <p:extLst>
      <p:ext uri="{BB962C8B-B14F-4D97-AF65-F5344CB8AC3E}">
        <p14:creationId xmlns:p14="http://schemas.microsoft.com/office/powerpoint/2010/main" val="34803915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634E2-115A-DF32-4D55-D5607340498E}"/>
              </a:ext>
            </a:extLst>
          </p:cNvPr>
          <p:cNvSpPr>
            <a:spLocks noGrp="1"/>
          </p:cNvSpPr>
          <p:nvPr>
            <p:ph type="title"/>
          </p:nvPr>
        </p:nvSpPr>
        <p:spPr/>
        <p:txBody>
          <a:bodyPr/>
          <a:lstStyle>
            <a:lvl1pPr>
              <a:defRPr>
                <a:solidFill>
                  <a:schemeClr val="tx1"/>
                </a:solidFill>
              </a:defRPr>
            </a:lvl1pPr>
          </a:lstStyle>
          <a:p>
            <a:r>
              <a:rPr lang="en-GB" dirty="0"/>
              <a:t>Click to edit Master title style</a:t>
            </a:r>
            <a:endParaRPr lang="en-US" dirty="0"/>
          </a:p>
        </p:txBody>
      </p:sp>
      <p:pic>
        <p:nvPicPr>
          <p:cNvPr id="3" name="Picture 2">
            <a:extLst>
              <a:ext uri="{FF2B5EF4-FFF2-40B4-BE49-F238E27FC236}">
                <a16:creationId xmlns:a16="http://schemas.microsoft.com/office/drawing/2014/main" id="{D53F1999-612D-2CF7-787A-D03D4663FE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288826"/>
            <a:ext cx="2808000" cy="326957"/>
          </a:xfrm>
          <a:prstGeom prst="rect">
            <a:avLst/>
          </a:prstGeom>
        </p:spPr>
      </p:pic>
    </p:spTree>
    <p:extLst>
      <p:ext uri="{BB962C8B-B14F-4D97-AF65-F5344CB8AC3E}">
        <p14:creationId xmlns:p14="http://schemas.microsoft.com/office/powerpoint/2010/main" val="136929726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A61E64-8304-CBBD-4618-2E4F551370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288826"/>
            <a:ext cx="2808000" cy="326957"/>
          </a:xfrm>
          <a:prstGeom prst="rect">
            <a:avLst/>
          </a:prstGeom>
        </p:spPr>
      </p:pic>
    </p:spTree>
    <p:extLst>
      <p:ext uri="{BB962C8B-B14F-4D97-AF65-F5344CB8AC3E}">
        <p14:creationId xmlns:p14="http://schemas.microsoft.com/office/powerpoint/2010/main" val="44717734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0AF87B-D7C4-C8B5-78F8-ABF9F41771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2D6B78F-2D69-C838-A28C-8FF382D89144}"/>
              </a:ext>
            </a:extLst>
          </p:cNvPr>
          <p:cNvSpPr>
            <a:spLocks noGrp="1"/>
          </p:cNvSpPr>
          <p:nvPr>
            <p:ph type="body" idx="1"/>
          </p:nvPr>
        </p:nvSpPr>
        <p:spPr>
          <a:xfrm>
            <a:off x="838200" y="1825625"/>
            <a:ext cx="10515600" cy="414083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D5657349-E4B1-BA20-D11C-A1A9EB824D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33FBF0-CD2F-6541-9F02-4DBC8CBB326D}" type="slidenum">
              <a:rPr lang="en-US" smtClean="0"/>
              <a:t>‹#›</a:t>
            </a:fld>
            <a:endParaRPr lang="en-US"/>
          </a:p>
        </p:txBody>
      </p:sp>
    </p:spTree>
    <p:extLst>
      <p:ext uri="{BB962C8B-B14F-4D97-AF65-F5344CB8AC3E}">
        <p14:creationId xmlns:p14="http://schemas.microsoft.com/office/powerpoint/2010/main" val="102910469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8" r:id="rId4"/>
    <p:sldLayoutId id="2147483650" r:id="rId5"/>
    <p:sldLayoutId id="2147483652" r:id="rId6"/>
    <p:sldLayoutId id="2147483653" r:id="rId7"/>
    <p:sldLayoutId id="2147483654" r:id="rId8"/>
    <p:sldLayoutId id="2147483655" r:id="rId9"/>
    <p:sldLayoutId id="2147483656" r:id="rId10"/>
    <p:sldLayoutId id="2147483657" r:id="rId11"/>
    <p:sldLayoutId id="2147483659" r:id="rId12"/>
  </p:sldLayoutIdLst>
  <p:hf sldNum="0" hdr="0" dt="0"/>
  <p:txStyles>
    <p:titleStyle>
      <a:lvl1pPr algn="l" defTabSz="914400" rtl="0" eaLnBrk="1" latinLnBrk="0" hangingPunct="1">
        <a:lnSpc>
          <a:spcPct val="90000"/>
        </a:lnSpc>
        <a:spcBef>
          <a:spcPct val="0"/>
        </a:spcBef>
        <a:buNone/>
        <a:defRPr sz="3800" b="1" i="0" kern="1200">
          <a:solidFill>
            <a:schemeClr val="tx1"/>
          </a:solidFill>
          <a:latin typeface="Avenir Next Demi Bold" panose="020B05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Next Medium"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Next Medium"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Medium"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Next Medium"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Next Medium"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079783-2D80-CA61-BF37-778E886F4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B41AC14-3B7F-5541-C858-C9261288B6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2064E71-56C8-BCD0-24D8-59A8E95A56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venir Next Medium" panose="020B0503020202020204" pitchFamily="34" charset="0"/>
              </a:defRPr>
            </a:lvl1pPr>
          </a:lstStyle>
          <a:p>
            <a:fld id="{6AE1ABF1-0978-9D4F-91B2-76B642DB0ACC}" type="datetimeFigureOut">
              <a:rPr lang="en-US" smtClean="0"/>
              <a:pPr/>
              <a:t>5/19/26</a:t>
            </a:fld>
            <a:endParaRPr lang="en-US"/>
          </a:p>
        </p:txBody>
      </p:sp>
      <p:sp>
        <p:nvSpPr>
          <p:cNvPr id="5" name="Footer Placeholder 4">
            <a:extLst>
              <a:ext uri="{FF2B5EF4-FFF2-40B4-BE49-F238E27FC236}">
                <a16:creationId xmlns:a16="http://schemas.microsoft.com/office/drawing/2014/main" id="{3C2B122C-5C85-663E-CDCF-FBD4C2ABF3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venir Next Medium" panose="020B0503020202020204" pitchFamily="34" charset="0"/>
              </a:defRPr>
            </a:lvl1pPr>
          </a:lstStyle>
          <a:p>
            <a:endParaRPr lang="en-US"/>
          </a:p>
        </p:txBody>
      </p:sp>
      <p:sp>
        <p:nvSpPr>
          <p:cNvPr id="6" name="Slide Number Placeholder 5">
            <a:extLst>
              <a:ext uri="{FF2B5EF4-FFF2-40B4-BE49-F238E27FC236}">
                <a16:creationId xmlns:a16="http://schemas.microsoft.com/office/drawing/2014/main" id="{6172AC47-E7BA-5228-8304-9C7575A80C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venir Next Medium" panose="020B0503020202020204" pitchFamily="34" charset="0"/>
              </a:defRPr>
            </a:lvl1pPr>
          </a:lstStyle>
          <a:p>
            <a:fld id="{E642AF85-B634-B842-99F0-9A0B6AE45462}" type="slidenum">
              <a:rPr lang="en-US" smtClean="0"/>
              <a:pPr/>
              <a:t>‹#›</a:t>
            </a:fld>
            <a:endParaRPr lang="en-US"/>
          </a:p>
        </p:txBody>
      </p:sp>
    </p:spTree>
    <p:extLst>
      <p:ext uri="{BB962C8B-B14F-4D97-AF65-F5344CB8AC3E}">
        <p14:creationId xmlns:p14="http://schemas.microsoft.com/office/powerpoint/2010/main" val="233880289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b="0" i="0" kern="1200">
          <a:solidFill>
            <a:schemeClr val="tx1"/>
          </a:solidFill>
          <a:latin typeface="Avenir Next Medium" panose="020B05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Next Medium"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Next Medium"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Medium"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Next Medium"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Next Medium"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426411-3277-A986-0748-F140956DC37D}"/>
              </a:ext>
            </a:extLst>
          </p:cNvPr>
          <p:cNvSpPr>
            <a:spLocks noGrp="1"/>
          </p:cNvSpPr>
          <p:nvPr>
            <p:ph type="ctrTitle"/>
          </p:nvPr>
        </p:nvSpPr>
        <p:spPr>
          <a:xfrm>
            <a:off x="1524000" y="773858"/>
            <a:ext cx="9144000" cy="1244593"/>
          </a:xfrm>
        </p:spPr>
        <p:txBody>
          <a:bodyPr>
            <a:noAutofit/>
          </a:bodyPr>
          <a:lstStyle/>
          <a:p>
            <a:pPr>
              <a:lnSpc>
                <a:spcPct val="100000"/>
              </a:lnSpc>
            </a:pPr>
            <a:r>
              <a:rPr lang="en-US" sz="4000" b="1" dirty="0">
                <a:solidFill>
                  <a:schemeClr val="tx1"/>
                </a:solidFill>
                <a:latin typeface="Arial" panose="020B0604020202020204" pitchFamily="34" charset="0"/>
                <a:cs typeface="Arial" panose="020B0604020202020204" pitchFamily="34" charset="0"/>
              </a:rPr>
              <a:t>GLAM Strategic Framework </a:t>
            </a:r>
            <a:endParaRPr lang="en-US" sz="2000" b="0" dirty="0">
              <a:solidFill>
                <a:schemeClr val="tx1"/>
              </a:solidFill>
              <a:latin typeface="Arial" panose="020B0604020202020204" pitchFamily="34" charset="0"/>
              <a:cs typeface="Arial" panose="020B0604020202020204" pitchFamily="34" charset="0"/>
            </a:endParaRPr>
          </a:p>
        </p:txBody>
      </p:sp>
      <p:sp>
        <p:nvSpPr>
          <p:cNvPr id="9" name="Title 2">
            <a:extLst>
              <a:ext uri="{FF2B5EF4-FFF2-40B4-BE49-F238E27FC236}">
                <a16:creationId xmlns:a16="http://schemas.microsoft.com/office/drawing/2014/main" id="{403ECD1C-D2F0-F5BD-E0A3-3BC022B7102E}"/>
              </a:ext>
            </a:extLst>
          </p:cNvPr>
          <p:cNvSpPr txBox="1">
            <a:spLocks/>
          </p:cNvSpPr>
          <p:nvPr/>
        </p:nvSpPr>
        <p:spPr>
          <a:xfrm>
            <a:off x="1524000" y="5814112"/>
            <a:ext cx="9144000" cy="87504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1800" dirty="0">
                <a:latin typeface="Arial" panose="020B0604020202020204" pitchFamily="34" charset="0"/>
                <a:cs typeface="Arial" panose="020B0604020202020204" pitchFamily="34" charset="0"/>
              </a:rPr>
              <a:t>August 2023 – July 2028</a:t>
            </a:r>
          </a:p>
          <a:p>
            <a:endParaRPr lang="en-US" sz="1800" dirty="0">
              <a:latin typeface="Arial" panose="020B0604020202020204" pitchFamily="34" charset="0"/>
              <a:cs typeface="Arial" panose="020B0604020202020204" pitchFamily="34" charset="0"/>
            </a:endParaRPr>
          </a:p>
        </p:txBody>
      </p:sp>
      <p:pic>
        <p:nvPicPr>
          <p:cNvPr id="10" name="Picture 9" descr="A large building with a pool in front of it&#10;&#10;Description automatically generated with low confidence">
            <a:extLst>
              <a:ext uri="{FF2B5EF4-FFF2-40B4-BE49-F238E27FC236}">
                <a16:creationId xmlns:a16="http://schemas.microsoft.com/office/drawing/2014/main" id="{3EC3DE50-2D60-E269-A125-B1B77AAF1A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125346"/>
            <a:ext cx="12192000" cy="3408218"/>
          </a:xfrm>
          <a:prstGeom prst="rect">
            <a:avLst/>
          </a:prstGeom>
        </p:spPr>
      </p:pic>
    </p:spTree>
    <p:extLst>
      <p:ext uri="{BB962C8B-B14F-4D97-AF65-F5344CB8AC3E}">
        <p14:creationId xmlns:p14="http://schemas.microsoft.com/office/powerpoint/2010/main" val="2512162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7109A-30EC-2C67-0B0C-F5E74E8437BC}"/>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CF4B6AF-6906-EF55-826E-78FC425C9A09}"/>
              </a:ext>
            </a:extLst>
          </p:cNvPr>
          <p:cNvSpPr>
            <a:spLocks noGrp="1"/>
          </p:cNvSpPr>
          <p:nvPr>
            <p:ph idx="1"/>
          </p:nvPr>
        </p:nvSpPr>
        <p:spPr>
          <a:xfrm>
            <a:off x="838200" y="1975945"/>
            <a:ext cx="10515600" cy="4201018"/>
          </a:xfrm>
          <a:ln>
            <a:noFill/>
          </a:ln>
        </p:spPr>
        <p:txBody>
          <a:bodyPr>
            <a:noAutofit/>
          </a:bodyPr>
          <a:lstStyle/>
          <a:p>
            <a:pPr marL="361950" indent="-342900">
              <a:lnSpc>
                <a:spcPct val="100000"/>
              </a:lnSpc>
              <a:spcAft>
                <a:spcPts val="1200"/>
              </a:spcAft>
            </a:pPr>
            <a:r>
              <a:rPr lang="en-GB" sz="1900" dirty="0">
                <a:latin typeface="Arial" panose="020B0604020202020204" pitchFamily="34" charset="0"/>
                <a:cs typeface="Arial" panose="020B0604020202020204" pitchFamily="34" charset="0"/>
              </a:rPr>
              <a:t>Delivered and supported impactful </a:t>
            </a:r>
            <a:r>
              <a:rPr lang="en-GB" sz="1900" b="1" dirty="0">
                <a:latin typeface="Arial" panose="020B0604020202020204" pitchFamily="34" charset="0"/>
                <a:cs typeface="Arial" panose="020B0604020202020204" pitchFamily="34" charset="0"/>
              </a:rPr>
              <a:t>collections-based research </a:t>
            </a:r>
            <a:r>
              <a:rPr lang="en-GB" sz="1900" dirty="0">
                <a:latin typeface="Arial" panose="020B0604020202020204" pitchFamily="34" charset="0"/>
                <a:cs typeface="Arial" panose="020B0604020202020204" pitchFamily="34" charset="0"/>
              </a:rPr>
              <a:t>to enhance our understanding of the world.</a:t>
            </a:r>
          </a:p>
          <a:p>
            <a:pPr marL="361950" indent="-342900">
              <a:lnSpc>
                <a:spcPct val="100000"/>
              </a:lnSpc>
              <a:spcAft>
                <a:spcPts val="1200"/>
              </a:spcAft>
            </a:pPr>
            <a:r>
              <a:rPr lang="en-GB" sz="1900" dirty="0">
                <a:latin typeface="Arial" panose="020B0604020202020204" pitchFamily="34" charset="0"/>
                <a:cs typeface="Arial" panose="020B0604020202020204" pitchFamily="34" charset="0"/>
              </a:rPr>
              <a:t>Supported the University and contributed directly to the </a:t>
            </a:r>
            <a:r>
              <a:rPr lang="en-GB" sz="1900" b="1" dirty="0">
                <a:latin typeface="Arial" panose="020B0604020202020204" pitchFamily="34" charset="0"/>
                <a:cs typeface="Arial" panose="020B0604020202020204" pitchFamily="34" charset="0"/>
              </a:rPr>
              <a:t>REF cycle</a:t>
            </a:r>
            <a:r>
              <a:rPr lang="en-GB" sz="1900" dirty="0">
                <a:latin typeface="Arial" panose="020B0604020202020204" pitchFamily="34" charset="0"/>
                <a:cs typeface="Arial" panose="020B0604020202020204" pitchFamily="34" charset="0"/>
              </a:rPr>
              <a:t>.</a:t>
            </a:r>
          </a:p>
          <a:p>
            <a:pPr marL="361950" indent="-342900">
              <a:lnSpc>
                <a:spcPct val="100000"/>
              </a:lnSpc>
              <a:spcAft>
                <a:spcPts val="1200"/>
              </a:spcAft>
            </a:pPr>
            <a:r>
              <a:rPr lang="en-GB" sz="1900" dirty="0">
                <a:latin typeface="Arial" panose="020B0604020202020204" pitchFamily="34" charset="0"/>
                <a:cs typeface="Arial" panose="020B0604020202020204" pitchFamily="34" charset="0"/>
              </a:rPr>
              <a:t>Significantly increased our capacity for </a:t>
            </a:r>
            <a:r>
              <a:rPr lang="en-GB" sz="1900" b="1" dirty="0">
                <a:latin typeface="Arial" panose="020B0604020202020204" pitchFamily="34" charset="0"/>
                <a:cs typeface="Arial" panose="020B0604020202020204" pitchFamily="34" charset="0"/>
              </a:rPr>
              <a:t>integrated digital research</a:t>
            </a:r>
            <a:r>
              <a:rPr lang="en-GB" sz="1900" dirty="0">
                <a:latin typeface="Arial" panose="020B0604020202020204" pitchFamily="34" charset="0"/>
                <a:cs typeface="Arial" panose="020B0604020202020204" pitchFamily="34" charset="0"/>
              </a:rPr>
              <a:t>.</a:t>
            </a:r>
          </a:p>
          <a:p>
            <a:pPr marL="361950" indent="-342900">
              <a:lnSpc>
                <a:spcPct val="100000"/>
              </a:lnSpc>
              <a:spcAft>
                <a:spcPts val="1200"/>
              </a:spcAft>
            </a:pPr>
            <a:r>
              <a:rPr lang="en-GB" sz="1900" b="1" dirty="0">
                <a:latin typeface="Arial" panose="020B0604020202020204" pitchFamily="34" charset="0"/>
                <a:cs typeface="Arial" panose="020B0604020202020204" pitchFamily="34" charset="0"/>
              </a:rPr>
              <a:t>Increased recovery of externally funded overheads </a:t>
            </a:r>
            <a:r>
              <a:rPr lang="en-GB" sz="1900" dirty="0">
                <a:latin typeface="Arial" panose="020B0604020202020204" pitchFamily="34" charset="0"/>
                <a:cs typeface="Arial" panose="020B0604020202020204" pitchFamily="34" charset="0"/>
              </a:rPr>
              <a:t>across our research portfolio.</a:t>
            </a:r>
          </a:p>
          <a:p>
            <a:pPr marL="361950" indent="-342900">
              <a:lnSpc>
                <a:spcPct val="100000"/>
              </a:lnSpc>
              <a:spcAft>
                <a:spcPts val="1200"/>
              </a:spcAft>
            </a:pPr>
            <a:endParaRPr lang="en-GB" sz="2000" dirty="0">
              <a:latin typeface="Arial" panose="020B0604020202020204" pitchFamily="34" charset="0"/>
              <a:cs typeface="Arial" panose="020B0604020202020204" pitchFamily="34" charset="0"/>
            </a:endParaRPr>
          </a:p>
          <a:p>
            <a:pPr marL="19050" indent="0">
              <a:lnSpc>
                <a:spcPct val="100000"/>
              </a:lnSpc>
              <a:spcAft>
                <a:spcPts val="1200"/>
              </a:spcAft>
              <a:buNone/>
            </a:pPr>
            <a:endParaRPr lang="en-GB" sz="2000" dirty="0">
              <a:latin typeface="Arial" panose="020B0604020202020204" pitchFamily="34" charset="0"/>
              <a:cs typeface="Arial" panose="020B0604020202020204" pitchFamily="34" charset="0"/>
            </a:endParaRPr>
          </a:p>
          <a:p>
            <a:pPr marL="19050" indent="0">
              <a:lnSpc>
                <a:spcPct val="100000"/>
              </a:lnSpc>
              <a:spcAft>
                <a:spcPts val="1200"/>
              </a:spcAft>
              <a:buNone/>
            </a:pPr>
            <a:endParaRPr lang="en-GB" sz="2000" dirty="0">
              <a:latin typeface="Arial" panose="020B0604020202020204" pitchFamily="34" charset="0"/>
              <a:cs typeface="Arial" panose="020B0604020202020204" pitchFamily="34" charset="0"/>
            </a:endParaRPr>
          </a:p>
          <a:p>
            <a:pPr marL="19050" indent="0">
              <a:lnSpc>
                <a:spcPct val="100000"/>
              </a:lnSpc>
              <a:spcAft>
                <a:spcPts val="1200"/>
              </a:spcAft>
              <a:buNone/>
            </a:pPr>
            <a:endParaRPr lang="en-GB" sz="2000" dirty="0">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72575045-04A1-D661-B663-660624FA605F}"/>
              </a:ext>
            </a:extLst>
          </p:cNvPr>
          <p:cNvCxnSpPr>
            <a:cxnSpLocks/>
          </p:cNvCxnSpPr>
          <p:nvPr/>
        </p:nvCxnSpPr>
        <p:spPr>
          <a:xfrm>
            <a:off x="838200" y="1120140"/>
            <a:ext cx="108204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EA52658-7D60-E6DA-9C24-BDA758AA7D1C}"/>
              </a:ext>
            </a:extLst>
          </p:cNvPr>
          <p:cNvSpPr txBox="1"/>
          <p:nvPr/>
        </p:nvSpPr>
        <p:spPr>
          <a:xfrm>
            <a:off x="838200" y="1355826"/>
            <a:ext cx="1285929" cy="384721"/>
          </a:xfrm>
          <a:prstGeom prst="rect">
            <a:avLst/>
          </a:prstGeom>
          <a:solidFill>
            <a:srgbClr val="FFC000"/>
          </a:solidFill>
        </p:spPr>
        <p:txBody>
          <a:bodyPr wrap="none" rtlCol="0">
            <a:spAutoFit/>
          </a:bodyPr>
          <a:lstStyle/>
          <a:p>
            <a:r>
              <a:rPr lang="en-GB" sz="1900" b="1" dirty="0">
                <a:latin typeface="Arial" panose="020B0604020202020204" pitchFamily="34" charset="0"/>
                <a:cs typeface="Arial" panose="020B0604020202020204" pitchFamily="34" charset="0"/>
              </a:rPr>
              <a:t>Research</a:t>
            </a:r>
          </a:p>
        </p:txBody>
      </p:sp>
      <p:sp>
        <p:nvSpPr>
          <p:cNvPr id="11" name="Title 4">
            <a:extLst>
              <a:ext uri="{FF2B5EF4-FFF2-40B4-BE49-F238E27FC236}">
                <a16:creationId xmlns:a16="http://schemas.microsoft.com/office/drawing/2014/main" id="{4585A249-9913-C5AE-A7F8-3C54000056B8}"/>
              </a:ext>
            </a:extLst>
          </p:cNvPr>
          <p:cNvSpPr>
            <a:spLocks noGrp="1"/>
          </p:cNvSpPr>
          <p:nvPr>
            <p:ph type="title"/>
          </p:nvPr>
        </p:nvSpPr>
        <p:spPr>
          <a:xfrm>
            <a:off x="838200" y="365126"/>
            <a:ext cx="10515600" cy="948665"/>
          </a:xfrm>
        </p:spPr>
        <p:txBody>
          <a:bodyPr>
            <a:normAutofit/>
          </a:bodyPr>
          <a:lstStyle/>
          <a:p>
            <a:pPr>
              <a:lnSpc>
                <a:spcPct val="100000"/>
              </a:lnSpc>
            </a:pPr>
            <a:r>
              <a:rPr lang="en-US" sz="3600" b="1" dirty="0">
                <a:solidFill>
                  <a:schemeClr val="tx1"/>
                </a:solidFill>
                <a:latin typeface="Arial" panose="020B0604020202020204" pitchFamily="34" charset="0"/>
                <a:cs typeface="Arial" panose="020B0604020202020204" pitchFamily="34" charset="0"/>
              </a:rPr>
              <a:t>GLAM ambitions (‘By 2028 we will have…’)</a:t>
            </a:r>
          </a:p>
        </p:txBody>
      </p:sp>
    </p:spTree>
    <p:extLst>
      <p:ext uri="{BB962C8B-B14F-4D97-AF65-F5344CB8AC3E}">
        <p14:creationId xmlns:p14="http://schemas.microsoft.com/office/powerpoint/2010/main" val="926889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BE8B6-4912-6B9F-D4BC-A767310D707E}"/>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FBB5D06-2BE6-3349-046D-A03DC6228AA6}"/>
              </a:ext>
            </a:extLst>
          </p:cNvPr>
          <p:cNvSpPr>
            <a:spLocks noGrp="1"/>
          </p:cNvSpPr>
          <p:nvPr>
            <p:ph idx="1"/>
          </p:nvPr>
        </p:nvSpPr>
        <p:spPr>
          <a:xfrm>
            <a:off x="838200" y="1975945"/>
            <a:ext cx="10515600" cy="4201018"/>
          </a:xfrm>
          <a:ln>
            <a:noFill/>
          </a:ln>
        </p:spPr>
        <p:txBody>
          <a:bodyPr>
            <a:noAutofit/>
          </a:bodyPr>
          <a:lstStyle/>
          <a:p>
            <a:pPr marL="361950" indent="-342900">
              <a:lnSpc>
                <a:spcPct val="100000"/>
              </a:lnSpc>
              <a:spcAft>
                <a:spcPts val="1200"/>
              </a:spcAft>
            </a:pPr>
            <a:r>
              <a:rPr lang="en-GB" sz="1900" b="1" dirty="0">
                <a:latin typeface="Arial" panose="020B0604020202020204" pitchFamily="34" charset="0"/>
                <a:cs typeface="Arial" panose="020B0604020202020204" pitchFamily="34" charset="0"/>
              </a:rPr>
              <a:t>Transformed student experience </a:t>
            </a:r>
            <a:r>
              <a:rPr lang="en-GB" sz="1900" dirty="0">
                <a:latin typeface="Arial" panose="020B0604020202020204" pitchFamily="34" charset="0"/>
                <a:cs typeface="Arial" panose="020B0604020202020204" pitchFamily="34" charset="0"/>
              </a:rPr>
              <a:t>with GLAM collections.</a:t>
            </a:r>
          </a:p>
          <a:p>
            <a:pPr marL="361950" indent="-342900">
              <a:lnSpc>
                <a:spcPct val="100000"/>
              </a:lnSpc>
              <a:spcAft>
                <a:spcPts val="1200"/>
              </a:spcAft>
            </a:pPr>
            <a:r>
              <a:rPr lang="en-GB" sz="1900" b="1" dirty="0">
                <a:latin typeface="Arial" panose="020B0604020202020204" pitchFamily="34" charset="0"/>
                <a:cs typeface="Arial" panose="020B0604020202020204" pitchFamily="34" charset="0"/>
              </a:rPr>
              <a:t>Responded to the changing needs of students</a:t>
            </a:r>
            <a:r>
              <a:rPr lang="en-GB" sz="1900" dirty="0">
                <a:latin typeface="Arial" panose="020B0604020202020204" pitchFamily="34" charset="0"/>
                <a:cs typeface="Arial" panose="020B0604020202020204" pitchFamily="34" charset="0"/>
              </a:rPr>
              <a:t>, both in terms of content and delivery methods.</a:t>
            </a:r>
          </a:p>
          <a:p>
            <a:pPr marL="361950" indent="-342900">
              <a:lnSpc>
                <a:spcPct val="100000"/>
              </a:lnSpc>
              <a:spcAft>
                <a:spcPts val="1200"/>
              </a:spcAft>
            </a:pPr>
            <a:r>
              <a:rPr lang="en-GB" sz="1900" dirty="0">
                <a:latin typeface="Arial" panose="020B0604020202020204" pitchFamily="34" charset="0"/>
                <a:cs typeface="Arial" panose="020B0604020202020204" pitchFamily="34" charset="0"/>
              </a:rPr>
              <a:t>Improved the physical estate and </a:t>
            </a:r>
            <a:r>
              <a:rPr lang="en-GB" sz="1900" b="1" dirty="0">
                <a:latin typeface="Arial" panose="020B0604020202020204" pitchFamily="34" charset="0"/>
                <a:cs typeface="Arial" panose="020B0604020202020204" pitchFamily="34" charset="0"/>
              </a:rPr>
              <a:t>increased access to collections for teaching </a:t>
            </a:r>
            <a:r>
              <a:rPr lang="en-GB" sz="1900" dirty="0">
                <a:latin typeface="Arial" panose="020B0604020202020204" pitchFamily="34" charset="0"/>
                <a:cs typeface="Arial" panose="020B0604020202020204" pitchFamily="34" charset="0"/>
              </a:rPr>
              <a:t>– e.g. Collections Teaching &amp; Research Centre (CTRC), Oxford Botanic Garden’s glasshouses.</a:t>
            </a:r>
          </a:p>
          <a:p>
            <a:pPr marL="361950" indent="-342900">
              <a:lnSpc>
                <a:spcPct val="100000"/>
              </a:lnSpc>
              <a:spcAft>
                <a:spcPts val="1200"/>
              </a:spcAft>
            </a:pPr>
            <a:endParaRPr lang="en-GB" sz="1900" dirty="0">
              <a:latin typeface="Arial" panose="020B0604020202020204" pitchFamily="34" charset="0"/>
              <a:cs typeface="Arial" panose="020B0604020202020204" pitchFamily="34" charset="0"/>
            </a:endParaRPr>
          </a:p>
          <a:p>
            <a:pPr marL="361950" indent="-342900">
              <a:lnSpc>
                <a:spcPct val="100000"/>
              </a:lnSpc>
              <a:spcAft>
                <a:spcPts val="1200"/>
              </a:spcAft>
            </a:pPr>
            <a:endParaRPr lang="en-GB" sz="2000" dirty="0">
              <a:latin typeface="Arial" panose="020B0604020202020204" pitchFamily="34" charset="0"/>
              <a:cs typeface="Arial" panose="020B0604020202020204" pitchFamily="34" charset="0"/>
            </a:endParaRPr>
          </a:p>
          <a:p>
            <a:pPr marL="19050" indent="0">
              <a:lnSpc>
                <a:spcPct val="100000"/>
              </a:lnSpc>
              <a:spcAft>
                <a:spcPts val="1200"/>
              </a:spcAft>
              <a:buNone/>
            </a:pPr>
            <a:endParaRPr lang="en-GB" sz="2000" dirty="0">
              <a:latin typeface="Arial" panose="020B0604020202020204" pitchFamily="34" charset="0"/>
              <a:cs typeface="Arial" panose="020B0604020202020204" pitchFamily="34" charset="0"/>
            </a:endParaRPr>
          </a:p>
          <a:p>
            <a:pPr marL="19050" indent="0">
              <a:lnSpc>
                <a:spcPct val="100000"/>
              </a:lnSpc>
              <a:spcAft>
                <a:spcPts val="1200"/>
              </a:spcAft>
              <a:buNone/>
            </a:pPr>
            <a:endParaRPr lang="en-GB" sz="2000" dirty="0">
              <a:latin typeface="Arial" panose="020B0604020202020204" pitchFamily="34" charset="0"/>
              <a:cs typeface="Arial" panose="020B0604020202020204" pitchFamily="34" charset="0"/>
            </a:endParaRPr>
          </a:p>
          <a:p>
            <a:pPr marL="19050" indent="0">
              <a:lnSpc>
                <a:spcPct val="100000"/>
              </a:lnSpc>
              <a:spcAft>
                <a:spcPts val="1200"/>
              </a:spcAft>
              <a:buNone/>
            </a:pPr>
            <a:endParaRPr lang="en-GB" sz="2000" dirty="0">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239D4DCF-6A59-1A42-1809-E096688314FC}"/>
              </a:ext>
            </a:extLst>
          </p:cNvPr>
          <p:cNvCxnSpPr>
            <a:cxnSpLocks/>
          </p:cNvCxnSpPr>
          <p:nvPr/>
        </p:nvCxnSpPr>
        <p:spPr>
          <a:xfrm>
            <a:off x="838200" y="1120140"/>
            <a:ext cx="108204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DA5068F-B879-7743-A290-EE467B858855}"/>
              </a:ext>
            </a:extLst>
          </p:cNvPr>
          <p:cNvSpPr txBox="1"/>
          <p:nvPr/>
        </p:nvSpPr>
        <p:spPr>
          <a:xfrm>
            <a:off x="838200" y="1355826"/>
            <a:ext cx="1364476" cy="384721"/>
          </a:xfrm>
          <a:prstGeom prst="rect">
            <a:avLst/>
          </a:prstGeom>
          <a:solidFill>
            <a:schemeClr val="accent6">
              <a:lumMod val="40000"/>
              <a:lumOff val="60000"/>
            </a:schemeClr>
          </a:solidFill>
        </p:spPr>
        <p:txBody>
          <a:bodyPr wrap="none" rtlCol="0">
            <a:spAutoFit/>
          </a:bodyPr>
          <a:lstStyle/>
          <a:p>
            <a:r>
              <a:rPr lang="en-GB" sz="1900" b="1" dirty="0">
                <a:latin typeface="Arial" panose="020B0604020202020204" pitchFamily="34" charset="0"/>
                <a:cs typeface="Arial" panose="020B0604020202020204" pitchFamily="34" charset="0"/>
              </a:rPr>
              <a:t>Education</a:t>
            </a:r>
          </a:p>
        </p:txBody>
      </p:sp>
      <p:sp>
        <p:nvSpPr>
          <p:cNvPr id="11" name="Title 4">
            <a:extLst>
              <a:ext uri="{FF2B5EF4-FFF2-40B4-BE49-F238E27FC236}">
                <a16:creationId xmlns:a16="http://schemas.microsoft.com/office/drawing/2014/main" id="{3B2CF758-3A8B-C14B-AAAB-604CADE888FE}"/>
              </a:ext>
            </a:extLst>
          </p:cNvPr>
          <p:cNvSpPr>
            <a:spLocks noGrp="1"/>
          </p:cNvSpPr>
          <p:nvPr>
            <p:ph type="title"/>
          </p:nvPr>
        </p:nvSpPr>
        <p:spPr>
          <a:xfrm>
            <a:off x="838200" y="365126"/>
            <a:ext cx="10515600" cy="948665"/>
          </a:xfrm>
        </p:spPr>
        <p:txBody>
          <a:bodyPr>
            <a:normAutofit/>
          </a:bodyPr>
          <a:lstStyle/>
          <a:p>
            <a:pPr>
              <a:lnSpc>
                <a:spcPct val="100000"/>
              </a:lnSpc>
            </a:pPr>
            <a:r>
              <a:rPr lang="en-US" sz="3600" b="1" dirty="0">
                <a:solidFill>
                  <a:schemeClr val="tx1"/>
                </a:solidFill>
                <a:latin typeface="Arial" panose="020B0604020202020204" pitchFamily="34" charset="0"/>
                <a:cs typeface="Arial" panose="020B0604020202020204" pitchFamily="34" charset="0"/>
              </a:rPr>
              <a:t>GLAM ambitions (‘By 2028 we will have…’)</a:t>
            </a:r>
          </a:p>
        </p:txBody>
      </p:sp>
    </p:spTree>
    <p:extLst>
      <p:ext uri="{BB962C8B-B14F-4D97-AF65-F5344CB8AC3E}">
        <p14:creationId xmlns:p14="http://schemas.microsoft.com/office/powerpoint/2010/main" val="3263787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EA8C3-86C9-4C10-85D0-125FD6B3DB27}"/>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9C5ADFA-383B-6895-5E09-E319019AD5D7}"/>
              </a:ext>
            </a:extLst>
          </p:cNvPr>
          <p:cNvSpPr>
            <a:spLocks noGrp="1"/>
          </p:cNvSpPr>
          <p:nvPr>
            <p:ph idx="1"/>
          </p:nvPr>
        </p:nvSpPr>
        <p:spPr>
          <a:xfrm>
            <a:off x="838200" y="1975945"/>
            <a:ext cx="10515600" cy="4201018"/>
          </a:xfrm>
          <a:ln>
            <a:noFill/>
          </a:ln>
        </p:spPr>
        <p:txBody>
          <a:bodyPr>
            <a:noAutofit/>
          </a:bodyPr>
          <a:lstStyle/>
          <a:p>
            <a:pPr marL="361950" indent="-342900">
              <a:lnSpc>
                <a:spcPct val="100000"/>
              </a:lnSpc>
              <a:spcAft>
                <a:spcPts val="1200"/>
              </a:spcAft>
            </a:pPr>
            <a:r>
              <a:rPr lang="en-GB" sz="1900" dirty="0">
                <a:latin typeface="Arial" panose="020B0604020202020204" pitchFamily="34" charset="0"/>
                <a:cs typeface="Arial" panose="020B0604020202020204" pitchFamily="34" charset="0"/>
              </a:rPr>
              <a:t>Enhance our vital role in the </a:t>
            </a:r>
            <a:r>
              <a:rPr lang="en-GB" sz="1900" b="1" dirty="0">
                <a:latin typeface="Arial" panose="020B0604020202020204" pitchFamily="34" charset="0"/>
                <a:cs typeface="Arial" panose="020B0604020202020204" pitchFamily="34" charset="0"/>
              </a:rPr>
              <a:t>City of Oxford’s </a:t>
            </a:r>
            <a:r>
              <a:rPr lang="en-GB" sz="1900" dirty="0">
                <a:latin typeface="Arial" panose="020B0604020202020204" pitchFamily="34" charset="0"/>
                <a:cs typeface="Arial" panose="020B0604020202020204" pitchFamily="34" charset="0"/>
              </a:rPr>
              <a:t>cultural and economic landscape through the development of exceptional, creative, onsite, offsite and online </a:t>
            </a:r>
            <a:r>
              <a:rPr lang="en-GB" sz="1900" b="1" dirty="0">
                <a:latin typeface="Arial" panose="020B0604020202020204" pitchFamily="34" charset="0"/>
                <a:cs typeface="Arial" panose="020B0604020202020204" pitchFamily="34" charset="0"/>
              </a:rPr>
              <a:t>exhibitions, programming and services</a:t>
            </a:r>
            <a:r>
              <a:rPr lang="en-GB" sz="1900" dirty="0">
                <a:latin typeface="Arial" panose="020B0604020202020204" pitchFamily="34" charset="0"/>
                <a:cs typeface="Arial" panose="020B0604020202020204" pitchFamily="34" charset="0"/>
              </a:rPr>
              <a:t>.</a:t>
            </a:r>
          </a:p>
          <a:p>
            <a:pPr marL="361950" indent="-342900">
              <a:lnSpc>
                <a:spcPct val="100000"/>
              </a:lnSpc>
              <a:spcAft>
                <a:spcPts val="1200"/>
              </a:spcAft>
            </a:pPr>
            <a:r>
              <a:rPr lang="en-GB" sz="1900" b="1" dirty="0">
                <a:latin typeface="Arial" panose="020B0604020202020204" pitchFamily="34" charset="0"/>
                <a:cs typeface="Arial" panose="020B0604020202020204" pitchFamily="34" charset="0"/>
              </a:rPr>
              <a:t>Enhanced our understanding of our audiences</a:t>
            </a:r>
            <a:r>
              <a:rPr lang="en-GB" sz="1900" dirty="0">
                <a:latin typeface="Arial" panose="020B0604020202020204" pitchFamily="34" charset="0"/>
                <a:cs typeface="Arial" panose="020B0604020202020204" pitchFamily="34" charset="0"/>
              </a:rPr>
              <a:t>, delivering to those identified as a priority.</a:t>
            </a:r>
          </a:p>
          <a:p>
            <a:pPr marL="361950" indent="-342900">
              <a:lnSpc>
                <a:spcPct val="100000"/>
              </a:lnSpc>
              <a:spcAft>
                <a:spcPts val="1200"/>
              </a:spcAft>
            </a:pPr>
            <a:r>
              <a:rPr lang="en-GB" sz="1900" b="1" dirty="0">
                <a:latin typeface="Arial" panose="020B0604020202020204" pitchFamily="34" charset="0"/>
                <a:cs typeface="Arial" panose="020B0604020202020204" pitchFamily="34" charset="0"/>
              </a:rPr>
              <a:t>Measured and increased the impact </a:t>
            </a:r>
            <a:r>
              <a:rPr lang="en-GB" sz="1900" dirty="0">
                <a:latin typeface="Arial" panose="020B0604020202020204" pitchFamily="34" charset="0"/>
                <a:cs typeface="Arial" panose="020B0604020202020204" pitchFamily="34" charset="0"/>
              </a:rPr>
              <a:t>that GLAM has on the Oxford City and Oxfordshire communities/economies.</a:t>
            </a:r>
          </a:p>
          <a:p>
            <a:pPr marL="361950" indent="-342900">
              <a:lnSpc>
                <a:spcPct val="100000"/>
              </a:lnSpc>
              <a:spcAft>
                <a:spcPts val="1200"/>
              </a:spcAft>
            </a:pPr>
            <a:r>
              <a:rPr lang="en-GB" sz="1900" dirty="0">
                <a:latin typeface="Arial" panose="020B0604020202020204" pitchFamily="34" charset="0"/>
                <a:cs typeface="Arial" panose="020B0604020202020204" pitchFamily="34" charset="0"/>
              </a:rPr>
              <a:t>Improved the </a:t>
            </a:r>
            <a:r>
              <a:rPr lang="en-GB" sz="1900" b="1" dirty="0">
                <a:latin typeface="Arial" panose="020B0604020202020204" pitchFamily="34" charset="0"/>
                <a:cs typeface="Arial" panose="020B0604020202020204" pitchFamily="34" charset="0"/>
              </a:rPr>
              <a:t>physical estate to enhance public engagement </a:t>
            </a:r>
            <a:r>
              <a:rPr lang="en-GB" sz="1900" dirty="0">
                <a:latin typeface="Arial" panose="020B0604020202020204" pitchFamily="34" charset="0"/>
                <a:cs typeface="Arial" panose="020B0604020202020204" pitchFamily="34" charset="0"/>
              </a:rPr>
              <a:t>– e.g. History of Science Museum (Vision 2024).</a:t>
            </a:r>
          </a:p>
          <a:p>
            <a:pPr marL="361950" indent="-342900">
              <a:lnSpc>
                <a:spcPct val="100000"/>
              </a:lnSpc>
              <a:spcAft>
                <a:spcPts val="1200"/>
              </a:spcAft>
            </a:pPr>
            <a:endParaRPr lang="en-GB" sz="2000" dirty="0">
              <a:latin typeface="Arial" panose="020B0604020202020204" pitchFamily="34" charset="0"/>
              <a:cs typeface="Arial" panose="020B0604020202020204" pitchFamily="34" charset="0"/>
            </a:endParaRPr>
          </a:p>
          <a:p>
            <a:pPr marL="19050" indent="0">
              <a:lnSpc>
                <a:spcPct val="100000"/>
              </a:lnSpc>
              <a:spcAft>
                <a:spcPts val="1200"/>
              </a:spcAft>
              <a:buNone/>
            </a:pPr>
            <a:endParaRPr lang="en-GB" sz="2000" dirty="0">
              <a:latin typeface="Arial" panose="020B0604020202020204" pitchFamily="34" charset="0"/>
              <a:cs typeface="Arial" panose="020B0604020202020204" pitchFamily="34" charset="0"/>
            </a:endParaRPr>
          </a:p>
          <a:p>
            <a:pPr marL="19050" indent="0">
              <a:lnSpc>
                <a:spcPct val="100000"/>
              </a:lnSpc>
              <a:spcAft>
                <a:spcPts val="1200"/>
              </a:spcAft>
              <a:buNone/>
            </a:pPr>
            <a:endParaRPr lang="en-GB" sz="2000" dirty="0">
              <a:latin typeface="Arial" panose="020B0604020202020204" pitchFamily="34" charset="0"/>
              <a:cs typeface="Arial" panose="020B0604020202020204" pitchFamily="34" charset="0"/>
            </a:endParaRPr>
          </a:p>
          <a:p>
            <a:pPr marL="19050" indent="0">
              <a:lnSpc>
                <a:spcPct val="100000"/>
              </a:lnSpc>
              <a:spcAft>
                <a:spcPts val="1200"/>
              </a:spcAft>
              <a:buNone/>
            </a:pPr>
            <a:endParaRPr lang="en-GB" sz="2000" dirty="0">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6498A4FE-7BC9-8B69-0DA0-CC9652242109}"/>
              </a:ext>
            </a:extLst>
          </p:cNvPr>
          <p:cNvCxnSpPr>
            <a:cxnSpLocks/>
          </p:cNvCxnSpPr>
          <p:nvPr/>
        </p:nvCxnSpPr>
        <p:spPr>
          <a:xfrm>
            <a:off x="838200" y="1120140"/>
            <a:ext cx="108204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864078B-DC0A-EBB1-E444-8509B386C81C}"/>
              </a:ext>
            </a:extLst>
          </p:cNvPr>
          <p:cNvSpPr txBox="1"/>
          <p:nvPr/>
        </p:nvSpPr>
        <p:spPr>
          <a:xfrm>
            <a:off x="838200" y="1355826"/>
            <a:ext cx="1430200" cy="384721"/>
          </a:xfrm>
          <a:prstGeom prst="rect">
            <a:avLst/>
          </a:prstGeom>
          <a:solidFill>
            <a:srgbClr val="00B0F0">
              <a:alpha val="50000"/>
            </a:srgbClr>
          </a:solidFill>
        </p:spPr>
        <p:txBody>
          <a:bodyPr wrap="none" rtlCol="0">
            <a:spAutoFit/>
          </a:bodyPr>
          <a:lstStyle/>
          <a:p>
            <a:r>
              <a:rPr lang="en-GB" sz="1900" b="1" dirty="0">
                <a:latin typeface="Arial" panose="020B0604020202020204" pitchFamily="34" charset="0"/>
                <a:cs typeface="Arial" panose="020B0604020202020204" pitchFamily="34" charset="0"/>
              </a:rPr>
              <a:t>Public role</a:t>
            </a:r>
          </a:p>
        </p:txBody>
      </p:sp>
      <p:sp>
        <p:nvSpPr>
          <p:cNvPr id="11" name="Title 4">
            <a:extLst>
              <a:ext uri="{FF2B5EF4-FFF2-40B4-BE49-F238E27FC236}">
                <a16:creationId xmlns:a16="http://schemas.microsoft.com/office/drawing/2014/main" id="{89E8B04A-1D87-AEEE-35AB-FB014B4DC306}"/>
              </a:ext>
            </a:extLst>
          </p:cNvPr>
          <p:cNvSpPr>
            <a:spLocks noGrp="1"/>
          </p:cNvSpPr>
          <p:nvPr>
            <p:ph type="title"/>
          </p:nvPr>
        </p:nvSpPr>
        <p:spPr>
          <a:xfrm>
            <a:off x="838200" y="365126"/>
            <a:ext cx="10515600" cy="948665"/>
          </a:xfrm>
        </p:spPr>
        <p:txBody>
          <a:bodyPr>
            <a:normAutofit/>
          </a:bodyPr>
          <a:lstStyle/>
          <a:p>
            <a:pPr>
              <a:lnSpc>
                <a:spcPct val="100000"/>
              </a:lnSpc>
            </a:pPr>
            <a:r>
              <a:rPr lang="en-US" sz="3600" b="1" dirty="0">
                <a:solidFill>
                  <a:schemeClr val="tx1"/>
                </a:solidFill>
                <a:latin typeface="Arial" panose="020B0604020202020204" pitchFamily="34" charset="0"/>
                <a:cs typeface="Arial" panose="020B0604020202020204" pitchFamily="34" charset="0"/>
              </a:rPr>
              <a:t>GLAM ambitions (‘By 2028 we will have…’)</a:t>
            </a:r>
          </a:p>
        </p:txBody>
      </p:sp>
    </p:spTree>
    <p:extLst>
      <p:ext uri="{BB962C8B-B14F-4D97-AF65-F5344CB8AC3E}">
        <p14:creationId xmlns:p14="http://schemas.microsoft.com/office/powerpoint/2010/main" val="2576455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68071-8389-A6C9-A11B-2643614D137B}"/>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6565B93-C676-7296-D4D7-0FB002368DAE}"/>
              </a:ext>
            </a:extLst>
          </p:cNvPr>
          <p:cNvSpPr>
            <a:spLocks noGrp="1"/>
          </p:cNvSpPr>
          <p:nvPr>
            <p:ph idx="1"/>
          </p:nvPr>
        </p:nvSpPr>
        <p:spPr>
          <a:xfrm>
            <a:off x="838200" y="1975945"/>
            <a:ext cx="10515600" cy="4201018"/>
          </a:xfrm>
          <a:ln>
            <a:noFill/>
          </a:ln>
        </p:spPr>
        <p:txBody>
          <a:bodyPr>
            <a:noAutofit/>
          </a:bodyPr>
          <a:lstStyle/>
          <a:p>
            <a:pPr marL="361950" indent="-342900">
              <a:lnSpc>
                <a:spcPct val="100000"/>
              </a:lnSpc>
              <a:spcAft>
                <a:spcPts val="1200"/>
              </a:spcAft>
            </a:pPr>
            <a:r>
              <a:rPr lang="en-GB" sz="1900" dirty="0">
                <a:latin typeface="Arial" panose="020B0604020202020204" pitchFamily="34" charset="0"/>
                <a:cs typeface="Arial" panose="020B0604020202020204" pitchFamily="34" charset="0"/>
              </a:rPr>
              <a:t>Ensured that we are financially sustainable.</a:t>
            </a:r>
          </a:p>
          <a:p>
            <a:pPr marL="361950" indent="-342900">
              <a:lnSpc>
                <a:spcPct val="100000"/>
              </a:lnSpc>
              <a:spcAft>
                <a:spcPts val="1200"/>
              </a:spcAft>
            </a:pPr>
            <a:r>
              <a:rPr lang="en-GB" sz="1900" dirty="0">
                <a:latin typeface="Arial" panose="020B0604020202020204" pitchFamily="34" charset="0"/>
                <a:cs typeface="Arial" panose="020B0604020202020204" pitchFamily="34" charset="0"/>
              </a:rPr>
              <a:t>Improved equity, diversity and inclusion within our workforce, making our spaces an ever-more inclusive workplace, and attract and retain people through investment in staff.</a:t>
            </a:r>
          </a:p>
          <a:p>
            <a:pPr marL="361950" indent="-342900">
              <a:lnSpc>
                <a:spcPct val="100000"/>
              </a:lnSpc>
              <a:spcAft>
                <a:spcPts val="1200"/>
              </a:spcAft>
            </a:pPr>
            <a:r>
              <a:rPr lang="en-GB" sz="1900" dirty="0">
                <a:latin typeface="Arial" panose="020B0604020202020204" pitchFamily="34" charset="0"/>
                <a:cs typeface="Arial" panose="020B0604020202020204" pitchFamily="34" charset="0"/>
              </a:rPr>
              <a:t>Developed meaningful local, regional and international partnerships.</a:t>
            </a:r>
          </a:p>
          <a:p>
            <a:pPr marL="361950" indent="-342900">
              <a:lnSpc>
                <a:spcPct val="100000"/>
              </a:lnSpc>
              <a:spcAft>
                <a:spcPts val="1200"/>
              </a:spcAft>
            </a:pPr>
            <a:r>
              <a:rPr lang="en-GB" sz="1900" dirty="0">
                <a:latin typeface="Arial" panose="020B0604020202020204" pitchFamily="34" charset="0"/>
                <a:cs typeface="Arial" panose="020B0604020202020204" pitchFamily="34" charset="0"/>
              </a:rPr>
              <a:t>Developed our work in supporting the brain health and wellbeing agenda, through delivering activities and increased partnerships with academic and external communities, including social prescribing.</a:t>
            </a:r>
          </a:p>
          <a:p>
            <a:pPr marL="361950" indent="-342900">
              <a:lnSpc>
                <a:spcPct val="100000"/>
              </a:lnSpc>
              <a:spcAft>
                <a:spcPts val="1200"/>
              </a:spcAft>
            </a:pPr>
            <a:r>
              <a:rPr lang="en-GB" sz="1900" dirty="0">
                <a:latin typeface="Arial" panose="020B0604020202020204" pitchFamily="34" charset="0"/>
                <a:cs typeface="Arial" panose="020B0604020202020204" pitchFamily="34" charset="0"/>
              </a:rPr>
              <a:t>Reduced our carbon footprint and increased awareness of environmental issues.</a:t>
            </a:r>
          </a:p>
        </p:txBody>
      </p:sp>
      <p:cxnSp>
        <p:nvCxnSpPr>
          <p:cNvPr id="12" name="Straight Connector 11">
            <a:extLst>
              <a:ext uri="{FF2B5EF4-FFF2-40B4-BE49-F238E27FC236}">
                <a16:creationId xmlns:a16="http://schemas.microsoft.com/office/drawing/2014/main" id="{58ED4A3C-565D-EACF-BBCC-BB0D689F07B6}"/>
              </a:ext>
            </a:extLst>
          </p:cNvPr>
          <p:cNvCxnSpPr>
            <a:cxnSpLocks/>
          </p:cNvCxnSpPr>
          <p:nvPr/>
        </p:nvCxnSpPr>
        <p:spPr>
          <a:xfrm>
            <a:off x="838200" y="1120140"/>
            <a:ext cx="108204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A8BB33A-8688-A507-BA7C-944DE34270D1}"/>
              </a:ext>
            </a:extLst>
          </p:cNvPr>
          <p:cNvSpPr txBox="1"/>
          <p:nvPr/>
        </p:nvSpPr>
        <p:spPr>
          <a:xfrm>
            <a:off x="838200" y="1355826"/>
            <a:ext cx="3073277" cy="384721"/>
          </a:xfrm>
          <a:prstGeom prst="rect">
            <a:avLst/>
          </a:prstGeom>
          <a:solidFill>
            <a:srgbClr val="7030A0">
              <a:alpha val="50000"/>
            </a:srgbClr>
          </a:solidFill>
        </p:spPr>
        <p:txBody>
          <a:bodyPr wrap="none" rtlCol="0">
            <a:spAutoFit/>
          </a:bodyPr>
          <a:lstStyle/>
          <a:p>
            <a:r>
              <a:rPr lang="en-GB" sz="1900" b="1" dirty="0">
                <a:latin typeface="Arial" panose="020B0604020202020204" pitchFamily="34" charset="0"/>
                <a:cs typeface="Arial" panose="020B0604020202020204" pitchFamily="34" charset="0"/>
              </a:rPr>
              <a:t>Operational Foundations</a:t>
            </a:r>
          </a:p>
        </p:txBody>
      </p:sp>
      <p:sp>
        <p:nvSpPr>
          <p:cNvPr id="11" name="Title 4">
            <a:extLst>
              <a:ext uri="{FF2B5EF4-FFF2-40B4-BE49-F238E27FC236}">
                <a16:creationId xmlns:a16="http://schemas.microsoft.com/office/drawing/2014/main" id="{9C7F2881-851D-A5E7-12E9-D9AA8F664237}"/>
              </a:ext>
            </a:extLst>
          </p:cNvPr>
          <p:cNvSpPr>
            <a:spLocks noGrp="1"/>
          </p:cNvSpPr>
          <p:nvPr>
            <p:ph type="title"/>
          </p:nvPr>
        </p:nvSpPr>
        <p:spPr>
          <a:xfrm>
            <a:off x="838200" y="365126"/>
            <a:ext cx="10515600" cy="948665"/>
          </a:xfrm>
        </p:spPr>
        <p:txBody>
          <a:bodyPr>
            <a:normAutofit/>
          </a:bodyPr>
          <a:lstStyle/>
          <a:p>
            <a:pPr>
              <a:lnSpc>
                <a:spcPct val="100000"/>
              </a:lnSpc>
            </a:pPr>
            <a:r>
              <a:rPr lang="en-US" sz="3600" b="1" dirty="0">
                <a:solidFill>
                  <a:schemeClr val="tx1"/>
                </a:solidFill>
                <a:latin typeface="Arial" panose="020B0604020202020204" pitchFamily="34" charset="0"/>
                <a:cs typeface="Arial" panose="020B0604020202020204" pitchFamily="34" charset="0"/>
              </a:rPr>
              <a:t>GLAM ambitions (‘By 2028 we will have…’)</a:t>
            </a:r>
          </a:p>
        </p:txBody>
      </p:sp>
    </p:spTree>
    <p:extLst>
      <p:ext uri="{BB962C8B-B14F-4D97-AF65-F5344CB8AC3E}">
        <p14:creationId xmlns:p14="http://schemas.microsoft.com/office/powerpoint/2010/main" val="4057338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E5196-94B9-BEA5-4D27-9FFEF9DFEA52}"/>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85F10C9-A9BA-5EFE-D293-94292A14BA51}"/>
              </a:ext>
            </a:extLst>
          </p:cNvPr>
          <p:cNvSpPr>
            <a:spLocks noGrp="1"/>
          </p:cNvSpPr>
          <p:nvPr>
            <p:ph idx="1"/>
          </p:nvPr>
        </p:nvSpPr>
        <p:spPr>
          <a:xfrm>
            <a:off x="838200" y="1975945"/>
            <a:ext cx="10515600" cy="4201018"/>
          </a:xfrm>
          <a:ln>
            <a:noFill/>
          </a:ln>
        </p:spPr>
        <p:txBody>
          <a:bodyPr>
            <a:noAutofit/>
          </a:bodyPr>
          <a:lstStyle/>
          <a:p>
            <a:pPr marL="361950" indent="-342900">
              <a:lnSpc>
                <a:spcPct val="100000"/>
              </a:lnSpc>
              <a:spcAft>
                <a:spcPts val="1200"/>
              </a:spcAft>
            </a:pPr>
            <a:r>
              <a:rPr lang="en-GB" sz="1900" dirty="0">
                <a:latin typeface="Arial" panose="020B0604020202020204" pitchFamily="34" charset="0"/>
                <a:cs typeface="Arial" panose="020B0604020202020204" pitchFamily="34" charset="0"/>
              </a:rPr>
              <a:t>Developed and delivered a GLAM Digital Strategy to manage new collections and increase access to existing collections (e.g. digitisation and preservation), improving the efficiency of this work.</a:t>
            </a:r>
          </a:p>
          <a:p>
            <a:pPr marL="361950" indent="-342900">
              <a:lnSpc>
                <a:spcPct val="100000"/>
              </a:lnSpc>
              <a:spcAft>
                <a:spcPts val="1200"/>
              </a:spcAft>
            </a:pPr>
            <a:r>
              <a:rPr lang="en-GB" sz="1900" dirty="0">
                <a:latin typeface="Arial" panose="020B0604020202020204" pitchFamily="34" charset="0"/>
                <a:cs typeface="Arial" panose="020B0604020202020204" pitchFamily="34" charset="0"/>
              </a:rPr>
              <a:t>Delivered wellbeing activities for students and staff, as well as for members of the public, to enable happiness, fulfilment, and success.</a:t>
            </a:r>
          </a:p>
          <a:p>
            <a:pPr marL="361950" indent="-342900">
              <a:lnSpc>
                <a:spcPct val="100000"/>
              </a:lnSpc>
              <a:spcAft>
                <a:spcPts val="1200"/>
              </a:spcAft>
            </a:pPr>
            <a:r>
              <a:rPr lang="en-GB" sz="1900" dirty="0">
                <a:latin typeface="Arial" panose="020B0604020202020204" pitchFamily="34" charset="0"/>
                <a:cs typeface="Arial" panose="020B0604020202020204" pitchFamily="34" charset="0"/>
              </a:rPr>
              <a:t>Maintained relevance to the current issues of the day, having the flexibility and courage to respond to the external challenges that the world is facing.</a:t>
            </a:r>
          </a:p>
          <a:p>
            <a:pPr marL="361950" indent="-342900">
              <a:lnSpc>
                <a:spcPct val="100000"/>
              </a:lnSpc>
              <a:spcAft>
                <a:spcPts val="1200"/>
              </a:spcAft>
            </a:pPr>
            <a:r>
              <a:rPr lang="en-GB" sz="1900" dirty="0">
                <a:latin typeface="Arial" panose="020B0604020202020204" pitchFamily="34" charset="0"/>
                <a:cs typeface="Arial" panose="020B0604020202020204" pitchFamily="34" charset="0"/>
              </a:rPr>
              <a:t>Communicated, partnered and engaged with colleagues across the University and the Students’ Union.</a:t>
            </a:r>
          </a:p>
        </p:txBody>
      </p:sp>
      <p:cxnSp>
        <p:nvCxnSpPr>
          <p:cNvPr id="12" name="Straight Connector 11">
            <a:extLst>
              <a:ext uri="{FF2B5EF4-FFF2-40B4-BE49-F238E27FC236}">
                <a16:creationId xmlns:a16="http://schemas.microsoft.com/office/drawing/2014/main" id="{2601B478-8EB9-B9D5-EE01-FFDB480DC679}"/>
              </a:ext>
            </a:extLst>
          </p:cNvPr>
          <p:cNvCxnSpPr>
            <a:cxnSpLocks/>
          </p:cNvCxnSpPr>
          <p:nvPr/>
        </p:nvCxnSpPr>
        <p:spPr>
          <a:xfrm>
            <a:off x="838200" y="1120140"/>
            <a:ext cx="108204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3CBDD03-CB27-2261-70AE-6C1F8B3F94B2}"/>
              </a:ext>
            </a:extLst>
          </p:cNvPr>
          <p:cNvSpPr txBox="1"/>
          <p:nvPr/>
        </p:nvSpPr>
        <p:spPr>
          <a:xfrm>
            <a:off x="838200" y="1355826"/>
            <a:ext cx="4201791" cy="384721"/>
          </a:xfrm>
          <a:prstGeom prst="rect">
            <a:avLst/>
          </a:prstGeom>
          <a:solidFill>
            <a:srgbClr val="7030A0">
              <a:alpha val="50000"/>
            </a:srgbClr>
          </a:solidFill>
        </p:spPr>
        <p:txBody>
          <a:bodyPr wrap="none" rtlCol="0">
            <a:spAutoFit/>
          </a:bodyPr>
          <a:lstStyle/>
          <a:p>
            <a:r>
              <a:rPr lang="en-GB" sz="1900" b="1" dirty="0">
                <a:latin typeface="Arial" panose="020B0604020202020204" pitchFamily="34" charset="0"/>
                <a:cs typeface="Arial" panose="020B0604020202020204" pitchFamily="34" charset="0"/>
              </a:rPr>
              <a:t>Operational Foundations </a:t>
            </a:r>
            <a:r>
              <a:rPr lang="en-GB" sz="1900" dirty="0">
                <a:latin typeface="Arial" panose="020B0604020202020204" pitchFamily="34" charset="0"/>
                <a:cs typeface="Arial" panose="020B0604020202020204" pitchFamily="34" charset="0"/>
              </a:rPr>
              <a:t>continued</a:t>
            </a:r>
          </a:p>
        </p:txBody>
      </p:sp>
      <p:sp>
        <p:nvSpPr>
          <p:cNvPr id="11" name="Title 4">
            <a:extLst>
              <a:ext uri="{FF2B5EF4-FFF2-40B4-BE49-F238E27FC236}">
                <a16:creationId xmlns:a16="http://schemas.microsoft.com/office/drawing/2014/main" id="{0E1B568A-B84E-4874-AFCF-F8083DD2B119}"/>
              </a:ext>
            </a:extLst>
          </p:cNvPr>
          <p:cNvSpPr>
            <a:spLocks noGrp="1"/>
          </p:cNvSpPr>
          <p:nvPr>
            <p:ph type="title"/>
          </p:nvPr>
        </p:nvSpPr>
        <p:spPr>
          <a:xfrm>
            <a:off x="838200" y="365126"/>
            <a:ext cx="10515600" cy="948665"/>
          </a:xfrm>
        </p:spPr>
        <p:txBody>
          <a:bodyPr>
            <a:normAutofit/>
          </a:bodyPr>
          <a:lstStyle/>
          <a:p>
            <a:pPr>
              <a:lnSpc>
                <a:spcPct val="100000"/>
              </a:lnSpc>
            </a:pPr>
            <a:r>
              <a:rPr lang="en-US" sz="3600" b="1" dirty="0">
                <a:solidFill>
                  <a:schemeClr val="tx1"/>
                </a:solidFill>
                <a:latin typeface="Arial" panose="020B0604020202020204" pitchFamily="34" charset="0"/>
                <a:cs typeface="Arial" panose="020B0604020202020204" pitchFamily="34" charset="0"/>
              </a:rPr>
              <a:t>GLAM ambitions (‘By 2028 we will have…’)</a:t>
            </a:r>
          </a:p>
        </p:txBody>
      </p:sp>
    </p:spTree>
    <p:extLst>
      <p:ext uri="{BB962C8B-B14F-4D97-AF65-F5344CB8AC3E}">
        <p14:creationId xmlns:p14="http://schemas.microsoft.com/office/powerpoint/2010/main" val="1224627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and white sign&#10;&#10;Description automatically generated with low confidence">
            <a:extLst>
              <a:ext uri="{FF2B5EF4-FFF2-40B4-BE49-F238E27FC236}">
                <a16:creationId xmlns:a16="http://schemas.microsoft.com/office/drawing/2014/main" id="{5E577F01-29FA-9B02-7FFA-0FC18854B8AB}"/>
              </a:ext>
            </a:extLst>
          </p:cNvPr>
          <p:cNvPicPr>
            <a:picLocks noChangeAspect="1"/>
          </p:cNvPicPr>
          <p:nvPr/>
        </p:nvPicPr>
        <p:blipFill>
          <a:blip r:embed="rId2"/>
          <a:stretch>
            <a:fillRect/>
          </a:stretch>
        </p:blipFill>
        <p:spPr>
          <a:xfrm>
            <a:off x="3965134" y="1846800"/>
            <a:ext cx="4261732" cy="3164400"/>
          </a:xfrm>
          <a:prstGeom prst="rect">
            <a:avLst/>
          </a:prstGeom>
        </p:spPr>
      </p:pic>
    </p:spTree>
    <p:extLst>
      <p:ext uri="{BB962C8B-B14F-4D97-AF65-F5344CB8AC3E}">
        <p14:creationId xmlns:p14="http://schemas.microsoft.com/office/powerpoint/2010/main" val="364833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6A463AF-8B91-E6C9-19F4-B72442EACE7D}"/>
              </a:ext>
            </a:extLst>
          </p:cNvPr>
          <p:cNvSpPr>
            <a:spLocks noGrp="1"/>
          </p:cNvSpPr>
          <p:nvPr>
            <p:ph idx="1"/>
          </p:nvPr>
        </p:nvSpPr>
        <p:spPr>
          <a:xfrm>
            <a:off x="838200" y="3520966"/>
            <a:ext cx="10515600" cy="2655996"/>
          </a:xfrm>
        </p:spPr>
        <p:txBody>
          <a:bodyPr>
            <a:normAutofit/>
          </a:bodyPr>
          <a:lstStyle/>
          <a:p>
            <a:pPr marL="19050" indent="0" algn="ctr">
              <a:lnSpc>
                <a:spcPct val="100000"/>
              </a:lnSpc>
              <a:spcAft>
                <a:spcPts val="1200"/>
              </a:spcAft>
              <a:buNone/>
            </a:pPr>
            <a:r>
              <a:rPr lang="en-GB" sz="1900" dirty="0">
                <a:solidFill>
                  <a:schemeClr val="tx1"/>
                </a:solidFill>
                <a:effectLst/>
                <a:latin typeface="Avenir Next" panose="020B0503020202020204" pitchFamily="34" charset="0"/>
              </a:rPr>
              <a:t>The Gardens, Libraries and Museums share the University’s globally significant collections</a:t>
            </a:r>
            <a:r>
              <a:rPr lang="en-GB" sz="1900" dirty="0">
                <a:solidFill>
                  <a:schemeClr val="tx1"/>
                </a:solidFill>
              </a:rPr>
              <a:t> in order to promote research, learning and enjoyment, which inspires the advancement of knowledge and a better understanding of the world. </a:t>
            </a:r>
            <a:endParaRPr lang="en-GB" sz="1900" dirty="0">
              <a:solidFill>
                <a:schemeClr val="tx1"/>
              </a:solidFill>
              <a:effectLst/>
              <a:latin typeface="Avenir Next" panose="020B0503020202020204" pitchFamily="34" charset="0"/>
            </a:endParaRPr>
          </a:p>
        </p:txBody>
      </p:sp>
      <p:sp>
        <p:nvSpPr>
          <p:cNvPr id="8" name="Title 4">
            <a:extLst>
              <a:ext uri="{FF2B5EF4-FFF2-40B4-BE49-F238E27FC236}">
                <a16:creationId xmlns:a16="http://schemas.microsoft.com/office/drawing/2014/main" id="{23AFF384-F71F-1C4B-31B1-BAECE0DC0F58}"/>
              </a:ext>
            </a:extLst>
          </p:cNvPr>
          <p:cNvSpPr>
            <a:spLocks noGrp="1"/>
          </p:cNvSpPr>
          <p:nvPr>
            <p:ph type="title"/>
          </p:nvPr>
        </p:nvSpPr>
        <p:spPr>
          <a:xfrm>
            <a:off x="838200" y="1198180"/>
            <a:ext cx="10439400" cy="1836858"/>
          </a:xfrm>
        </p:spPr>
        <p:txBody>
          <a:bodyPr>
            <a:normAutofit/>
          </a:bodyPr>
          <a:lstStyle/>
          <a:p>
            <a:pPr algn="ctr">
              <a:lnSpc>
                <a:spcPct val="100000"/>
              </a:lnSpc>
            </a:pPr>
            <a:r>
              <a:rPr lang="en-US" sz="3600" b="1" dirty="0">
                <a:solidFill>
                  <a:schemeClr val="tx1"/>
                </a:solidFill>
                <a:latin typeface="Arial" panose="020B0604020202020204" pitchFamily="34" charset="0"/>
                <a:cs typeface="Arial" panose="020B0604020202020204" pitchFamily="34" charset="0"/>
              </a:rPr>
              <a:t>Oxford University’s Gardens, Libraries and Museums (GLAM)</a:t>
            </a:r>
          </a:p>
        </p:txBody>
      </p:sp>
      <p:cxnSp>
        <p:nvCxnSpPr>
          <p:cNvPr id="12" name="Straight Connector 11">
            <a:extLst>
              <a:ext uri="{FF2B5EF4-FFF2-40B4-BE49-F238E27FC236}">
                <a16:creationId xmlns:a16="http://schemas.microsoft.com/office/drawing/2014/main" id="{7A66C599-6796-7B99-A329-5BE591A37CAD}"/>
              </a:ext>
            </a:extLst>
          </p:cNvPr>
          <p:cNvCxnSpPr>
            <a:cxnSpLocks/>
          </p:cNvCxnSpPr>
          <p:nvPr/>
        </p:nvCxnSpPr>
        <p:spPr>
          <a:xfrm>
            <a:off x="838200" y="1120140"/>
            <a:ext cx="108204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8392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DF629BCB-BD61-AE79-AC22-4C2C7ED345B0}"/>
              </a:ext>
            </a:extLst>
          </p:cNvPr>
          <p:cNvPicPr>
            <a:picLocks noGrp="1" noChangeAspect="1"/>
          </p:cNvPicPr>
          <p:nvPr>
            <p:ph idx="1"/>
          </p:nvPr>
        </p:nvPicPr>
        <p:blipFill>
          <a:blip r:embed="rId2"/>
          <a:stretch>
            <a:fillRect/>
          </a:stretch>
        </p:blipFill>
        <p:spPr>
          <a:xfrm>
            <a:off x="845826" y="976860"/>
            <a:ext cx="10500347" cy="4904280"/>
          </a:xfrm>
          <a:prstGeom prst="rect">
            <a:avLst/>
          </a:prstGeom>
        </p:spPr>
      </p:pic>
    </p:spTree>
    <p:extLst>
      <p:ext uri="{BB962C8B-B14F-4D97-AF65-F5344CB8AC3E}">
        <p14:creationId xmlns:p14="http://schemas.microsoft.com/office/powerpoint/2010/main" val="231703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BD2E747E-3908-A385-9C88-BCF4B2C591C9}"/>
              </a:ext>
            </a:extLst>
          </p:cNvPr>
          <p:cNvSpPr>
            <a:spLocks noGrp="1"/>
          </p:cNvSpPr>
          <p:nvPr>
            <p:ph type="title"/>
          </p:nvPr>
        </p:nvSpPr>
        <p:spPr>
          <a:xfrm>
            <a:off x="838200" y="365126"/>
            <a:ext cx="10515600" cy="948665"/>
          </a:xfrm>
        </p:spPr>
        <p:txBody>
          <a:bodyPr>
            <a:normAutofit/>
          </a:bodyPr>
          <a:lstStyle/>
          <a:p>
            <a:pPr>
              <a:lnSpc>
                <a:spcPct val="100000"/>
              </a:lnSpc>
            </a:pPr>
            <a:r>
              <a:rPr lang="en-US" sz="3600" b="1" dirty="0">
                <a:solidFill>
                  <a:schemeClr val="tx1"/>
                </a:solidFill>
                <a:latin typeface="Arial" panose="020B0604020202020204" pitchFamily="34" charset="0"/>
                <a:cs typeface="Arial" panose="020B0604020202020204" pitchFamily="34" charset="0"/>
              </a:rPr>
              <a:t>What we do…</a:t>
            </a:r>
          </a:p>
        </p:txBody>
      </p:sp>
      <p:sp>
        <p:nvSpPr>
          <p:cNvPr id="6" name="Content Placeholder 5">
            <a:extLst>
              <a:ext uri="{FF2B5EF4-FFF2-40B4-BE49-F238E27FC236}">
                <a16:creationId xmlns:a16="http://schemas.microsoft.com/office/drawing/2014/main" id="{B6A463AF-8B91-E6C9-19F4-B72442EACE7D}"/>
              </a:ext>
            </a:extLst>
          </p:cNvPr>
          <p:cNvSpPr>
            <a:spLocks noGrp="1"/>
          </p:cNvSpPr>
          <p:nvPr>
            <p:ph sz="half" idx="1"/>
          </p:nvPr>
        </p:nvSpPr>
        <p:spPr>
          <a:xfrm>
            <a:off x="838200" y="2175641"/>
            <a:ext cx="5181600" cy="4001321"/>
          </a:xfrm>
          <a:ln>
            <a:noFill/>
          </a:ln>
        </p:spPr>
        <p:txBody>
          <a:bodyPr>
            <a:noAutofit/>
          </a:bodyPr>
          <a:lstStyle/>
          <a:p>
            <a:pPr marL="19050" indent="0">
              <a:lnSpc>
                <a:spcPct val="100000"/>
              </a:lnSpc>
              <a:spcAft>
                <a:spcPts val="1200"/>
              </a:spcAft>
              <a:buNone/>
            </a:pPr>
            <a:r>
              <a:rPr lang="en-GB" sz="1900" dirty="0">
                <a:latin typeface="Arial" panose="020B0604020202020204" pitchFamily="34" charset="0"/>
                <a:cs typeface="Arial" panose="020B0604020202020204" pitchFamily="34" charset="0"/>
              </a:rPr>
              <a:t>To champion excellence in research, teaching and public access to the University of Oxford’s world-class collections, whose care and curation are dependent upon the knowledge and scholarship within GLAM.</a:t>
            </a:r>
          </a:p>
        </p:txBody>
      </p:sp>
      <p:sp>
        <p:nvSpPr>
          <p:cNvPr id="3" name="Content Placeholder 2">
            <a:extLst>
              <a:ext uri="{FF2B5EF4-FFF2-40B4-BE49-F238E27FC236}">
                <a16:creationId xmlns:a16="http://schemas.microsoft.com/office/drawing/2014/main" id="{6FB8D4CA-00CD-0A00-BFDB-30BD6BB768B5}"/>
              </a:ext>
            </a:extLst>
          </p:cNvPr>
          <p:cNvSpPr>
            <a:spLocks noGrp="1"/>
          </p:cNvSpPr>
          <p:nvPr>
            <p:ph sz="half" idx="2"/>
          </p:nvPr>
        </p:nvSpPr>
        <p:spPr>
          <a:xfrm>
            <a:off x="6172200" y="2175640"/>
            <a:ext cx="5181600" cy="4001321"/>
          </a:xfrm>
        </p:spPr>
        <p:txBody>
          <a:bodyPr>
            <a:normAutofit fontScale="92500" lnSpcReduction="20000"/>
          </a:bodyPr>
          <a:lstStyle/>
          <a:p>
            <a:pPr marL="357188" indent="-338138">
              <a:lnSpc>
                <a:spcPct val="110000"/>
              </a:lnSpc>
              <a:spcAft>
                <a:spcPts val="1200"/>
              </a:spcAft>
            </a:pPr>
            <a:r>
              <a:rPr lang="en-GB" sz="2100" dirty="0">
                <a:latin typeface="Arial" panose="020B0604020202020204" pitchFamily="34" charset="0"/>
                <a:cs typeface="Arial" panose="020B0604020202020204" pitchFamily="34" charset="0"/>
              </a:rPr>
              <a:t>We are stewards on behalf of the University and lead on collections care and conservation, including location management, documentation, preventative conservation, environmental management, cataloguing, loans, exhibitions, displays, and living plant collections.</a:t>
            </a:r>
          </a:p>
          <a:p>
            <a:pPr marL="357188" indent="-338138">
              <a:lnSpc>
                <a:spcPct val="110000"/>
              </a:lnSpc>
              <a:spcAft>
                <a:spcPts val="1200"/>
              </a:spcAft>
            </a:pPr>
            <a:r>
              <a:rPr lang="en-GB" sz="2100" dirty="0">
                <a:latin typeface="Arial" panose="020B0604020202020204" pitchFamily="34" charset="0"/>
                <a:cs typeface="Arial" panose="020B0604020202020204" pitchFamily="34" charset="0"/>
              </a:rPr>
              <a:t>We add to the collections to support the University’s mission, including managing born-digital collections.</a:t>
            </a:r>
          </a:p>
          <a:p>
            <a:pPr marL="357188" indent="-338138">
              <a:lnSpc>
                <a:spcPct val="110000"/>
              </a:lnSpc>
              <a:spcAft>
                <a:spcPts val="1200"/>
              </a:spcAft>
            </a:pPr>
            <a:r>
              <a:rPr lang="en-GB" sz="2100" dirty="0">
                <a:latin typeface="Arial" panose="020B0604020202020204" pitchFamily="34" charset="0"/>
                <a:cs typeface="Arial" panose="020B0604020202020204" pitchFamily="34" charset="0"/>
              </a:rPr>
              <a:t>We balance the access to and use of collections with preservation needs.</a:t>
            </a:r>
          </a:p>
          <a:p>
            <a:endParaRPr lang="en-US" dirty="0"/>
          </a:p>
        </p:txBody>
      </p:sp>
      <p:cxnSp>
        <p:nvCxnSpPr>
          <p:cNvPr id="12" name="Straight Connector 11">
            <a:extLst>
              <a:ext uri="{FF2B5EF4-FFF2-40B4-BE49-F238E27FC236}">
                <a16:creationId xmlns:a16="http://schemas.microsoft.com/office/drawing/2014/main" id="{5A7ECFED-5AF9-785F-1E06-3FD20DEC1BE3}"/>
              </a:ext>
            </a:extLst>
          </p:cNvPr>
          <p:cNvCxnSpPr>
            <a:cxnSpLocks/>
          </p:cNvCxnSpPr>
          <p:nvPr/>
        </p:nvCxnSpPr>
        <p:spPr>
          <a:xfrm>
            <a:off x="838200" y="1120140"/>
            <a:ext cx="108204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1A91766-181B-E31A-8478-14BDE55CD14B}"/>
              </a:ext>
            </a:extLst>
          </p:cNvPr>
          <p:cNvSpPr txBox="1"/>
          <p:nvPr/>
        </p:nvSpPr>
        <p:spPr>
          <a:xfrm>
            <a:off x="838200" y="1345320"/>
            <a:ext cx="6170279" cy="384721"/>
          </a:xfrm>
          <a:prstGeom prst="rect">
            <a:avLst/>
          </a:prstGeom>
          <a:solidFill>
            <a:srgbClr val="00B050"/>
          </a:solidFill>
        </p:spPr>
        <p:txBody>
          <a:bodyPr wrap="none" rtlCol="0">
            <a:spAutoFit/>
          </a:bodyPr>
          <a:lstStyle/>
          <a:p>
            <a:r>
              <a:rPr lang="en-GB" sz="1900" b="1" dirty="0">
                <a:latin typeface="Arial" panose="020B0604020202020204" pitchFamily="34" charset="0"/>
                <a:cs typeface="Arial" panose="020B0604020202020204" pitchFamily="34" charset="0"/>
              </a:rPr>
              <a:t>Curate, preserve and care for University collections</a:t>
            </a:r>
          </a:p>
        </p:txBody>
      </p:sp>
    </p:spTree>
    <p:extLst>
      <p:ext uri="{BB962C8B-B14F-4D97-AF65-F5344CB8AC3E}">
        <p14:creationId xmlns:p14="http://schemas.microsoft.com/office/powerpoint/2010/main" val="1598577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8857F-7D7F-CA53-5679-1E8D027B793D}"/>
            </a:ext>
          </a:extLst>
        </p:cNvPr>
        <p:cNvGrpSpPr/>
        <p:nvPr/>
      </p:nvGrpSpPr>
      <p:grpSpPr>
        <a:xfrm>
          <a:off x="0" y="0"/>
          <a:ext cx="0" cy="0"/>
          <a:chOff x="0" y="0"/>
          <a:chExt cx="0" cy="0"/>
        </a:xfrm>
      </p:grpSpPr>
      <p:sp>
        <p:nvSpPr>
          <p:cNvPr id="8" name="Title 4">
            <a:extLst>
              <a:ext uri="{FF2B5EF4-FFF2-40B4-BE49-F238E27FC236}">
                <a16:creationId xmlns:a16="http://schemas.microsoft.com/office/drawing/2014/main" id="{4D91A116-5C89-3FB7-7761-F2ED73138EE7}"/>
              </a:ext>
            </a:extLst>
          </p:cNvPr>
          <p:cNvSpPr>
            <a:spLocks noGrp="1"/>
          </p:cNvSpPr>
          <p:nvPr>
            <p:ph type="title"/>
          </p:nvPr>
        </p:nvSpPr>
        <p:spPr>
          <a:xfrm>
            <a:off x="838200" y="365126"/>
            <a:ext cx="10515600" cy="948665"/>
          </a:xfrm>
        </p:spPr>
        <p:txBody>
          <a:bodyPr>
            <a:normAutofit/>
          </a:bodyPr>
          <a:lstStyle/>
          <a:p>
            <a:pPr>
              <a:lnSpc>
                <a:spcPct val="100000"/>
              </a:lnSpc>
            </a:pPr>
            <a:r>
              <a:rPr lang="en-US" sz="3600" b="1" dirty="0">
                <a:solidFill>
                  <a:schemeClr val="tx1"/>
                </a:solidFill>
                <a:latin typeface="Arial" panose="020B0604020202020204" pitchFamily="34" charset="0"/>
                <a:cs typeface="Arial" panose="020B0604020202020204" pitchFamily="34" charset="0"/>
              </a:rPr>
              <a:t>What we do…</a:t>
            </a:r>
          </a:p>
        </p:txBody>
      </p:sp>
      <p:sp>
        <p:nvSpPr>
          <p:cNvPr id="6" name="Content Placeholder 5">
            <a:extLst>
              <a:ext uri="{FF2B5EF4-FFF2-40B4-BE49-F238E27FC236}">
                <a16:creationId xmlns:a16="http://schemas.microsoft.com/office/drawing/2014/main" id="{CBA1A671-5FAF-0994-748D-C4335C823099}"/>
              </a:ext>
            </a:extLst>
          </p:cNvPr>
          <p:cNvSpPr>
            <a:spLocks noGrp="1"/>
          </p:cNvSpPr>
          <p:nvPr>
            <p:ph sz="half" idx="1"/>
          </p:nvPr>
        </p:nvSpPr>
        <p:spPr>
          <a:xfrm>
            <a:off x="838200" y="2175641"/>
            <a:ext cx="5181600" cy="4001321"/>
          </a:xfrm>
          <a:ln>
            <a:noFill/>
          </a:ln>
        </p:spPr>
        <p:txBody>
          <a:bodyPr>
            <a:noAutofit/>
          </a:bodyPr>
          <a:lstStyle/>
          <a:p>
            <a:pPr marL="19050" indent="0">
              <a:lnSpc>
                <a:spcPct val="100000"/>
              </a:lnSpc>
              <a:spcAft>
                <a:spcPts val="1200"/>
              </a:spcAft>
              <a:buNone/>
            </a:pPr>
            <a:r>
              <a:rPr lang="en-GB" sz="1900" dirty="0">
                <a:latin typeface="Arial" panose="020B0604020202020204" pitchFamily="34" charset="0"/>
                <a:cs typeface="Arial" panose="020B0604020202020204" pitchFamily="34" charset="0"/>
              </a:rPr>
              <a:t>To play a significant part in the University’s research infrastructure by housing creative research programmes, enabling research from across the University and beyond, and driving innovative Public and Community Engagement with Research that connects with diverse audiences.</a:t>
            </a:r>
          </a:p>
        </p:txBody>
      </p:sp>
      <p:sp>
        <p:nvSpPr>
          <p:cNvPr id="3" name="Content Placeholder 2">
            <a:extLst>
              <a:ext uri="{FF2B5EF4-FFF2-40B4-BE49-F238E27FC236}">
                <a16:creationId xmlns:a16="http://schemas.microsoft.com/office/drawing/2014/main" id="{E8C83C76-9E21-B788-ED4E-C26DDE77D4A2}"/>
              </a:ext>
            </a:extLst>
          </p:cNvPr>
          <p:cNvSpPr>
            <a:spLocks noGrp="1"/>
          </p:cNvSpPr>
          <p:nvPr>
            <p:ph sz="half" idx="2"/>
          </p:nvPr>
        </p:nvSpPr>
        <p:spPr>
          <a:xfrm>
            <a:off x="6172200" y="2175640"/>
            <a:ext cx="5181600" cy="4001321"/>
          </a:xfrm>
        </p:spPr>
        <p:txBody>
          <a:bodyPr>
            <a:normAutofit/>
          </a:bodyPr>
          <a:lstStyle/>
          <a:p>
            <a:pPr marL="357188" indent="-338138">
              <a:lnSpc>
                <a:spcPct val="100000"/>
              </a:lnSpc>
              <a:spcAft>
                <a:spcPts val="1200"/>
              </a:spcAft>
            </a:pPr>
            <a:r>
              <a:rPr lang="en-GB" sz="1900" dirty="0">
                <a:latin typeface="Arial" panose="020B0604020202020204" pitchFamily="34" charset="0"/>
                <a:cs typeface="Arial" panose="020B0604020202020204" pitchFamily="34" charset="0"/>
              </a:rPr>
              <a:t>We deliver world-leading research through innovative research and engagement projects reaching local, national and global audiences.</a:t>
            </a:r>
          </a:p>
          <a:p>
            <a:pPr marL="357188" indent="-338138">
              <a:lnSpc>
                <a:spcPct val="100000"/>
              </a:lnSpc>
              <a:spcAft>
                <a:spcPts val="1200"/>
              </a:spcAft>
            </a:pPr>
            <a:r>
              <a:rPr lang="en-GB" sz="1900" dirty="0">
                <a:latin typeface="Arial" panose="020B0604020202020204" pitchFamily="34" charset="0"/>
                <a:cs typeface="Arial" panose="020B0604020202020204" pitchFamily="34" charset="0"/>
              </a:rPr>
              <a:t>We also provide support to internal and external researchers through access to our collections and our expertise</a:t>
            </a:r>
            <a:endParaRPr lang="en-US" sz="1900" dirty="0"/>
          </a:p>
        </p:txBody>
      </p:sp>
      <p:cxnSp>
        <p:nvCxnSpPr>
          <p:cNvPr id="12" name="Straight Connector 11">
            <a:extLst>
              <a:ext uri="{FF2B5EF4-FFF2-40B4-BE49-F238E27FC236}">
                <a16:creationId xmlns:a16="http://schemas.microsoft.com/office/drawing/2014/main" id="{2734C7F8-58E9-6D94-4B21-71B548CD9D47}"/>
              </a:ext>
            </a:extLst>
          </p:cNvPr>
          <p:cNvCxnSpPr>
            <a:cxnSpLocks/>
          </p:cNvCxnSpPr>
          <p:nvPr/>
        </p:nvCxnSpPr>
        <p:spPr>
          <a:xfrm>
            <a:off x="838200" y="1120140"/>
            <a:ext cx="108204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7F0D819-190D-D9B7-E330-D8E3342EA87B}"/>
              </a:ext>
            </a:extLst>
          </p:cNvPr>
          <p:cNvSpPr txBox="1"/>
          <p:nvPr/>
        </p:nvSpPr>
        <p:spPr>
          <a:xfrm>
            <a:off x="838200" y="1345320"/>
            <a:ext cx="3807453" cy="384721"/>
          </a:xfrm>
          <a:prstGeom prst="rect">
            <a:avLst/>
          </a:prstGeom>
          <a:solidFill>
            <a:schemeClr val="bg2"/>
          </a:solidFill>
        </p:spPr>
        <p:txBody>
          <a:bodyPr wrap="none" rtlCol="0">
            <a:spAutoFit/>
          </a:bodyPr>
          <a:lstStyle/>
          <a:p>
            <a:r>
              <a:rPr lang="en-GB" sz="1900" b="1" dirty="0">
                <a:latin typeface="Arial" panose="020B0604020202020204" pitchFamily="34" charset="0"/>
                <a:cs typeface="Arial" panose="020B0604020202020204" pitchFamily="34" charset="0"/>
              </a:rPr>
              <a:t>Research Delivery and Support</a:t>
            </a:r>
          </a:p>
        </p:txBody>
      </p:sp>
    </p:spTree>
    <p:extLst>
      <p:ext uri="{BB962C8B-B14F-4D97-AF65-F5344CB8AC3E}">
        <p14:creationId xmlns:p14="http://schemas.microsoft.com/office/powerpoint/2010/main" val="2290020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FB325-D612-6AFF-7D88-074DC9173143}"/>
            </a:ext>
          </a:extLst>
        </p:cNvPr>
        <p:cNvGrpSpPr/>
        <p:nvPr/>
      </p:nvGrpSpPr>
      <p:grpSpPr>
        <a:xfrm>
          <a:off x="0" y="0"/>
          <a:ext cx="0" cy="0"/>
          <a:chOff x="0" y="0"/>
          <a:chExt cx="0" cy="0"/>
        </a:xfrm>
      </p:grpSpPr>
      <p:sp>
        <p:nvSpPr>
          <p:cNvPr id="8" name="Title 4">
            <a:extLst>
              <a:ext uri="{FF2B5EF4-FFF2-40B4-BE49-F238E27FC236}">
                <a16:creationId xmlns:a16="http://schemas.microsoft.com/office/drawing/2014/main" id="{66BD17A9-B424-546C-B87F-125A2DDF248D}"/>
              </a:ext>
            </a:extLst>
          </p:cNvPr>
          <p:cNvSpPr>
            <a:spLocks noGrp="1"/>
          </p:cNvSpPr>
          <p:nvPr>
            <p:ph type="title"/>
          </p:nvPr>
        </p:nvSpPr>
        <p:spPr>
          <a:xfrm>
            <a:off x="838200" y="365126"/>
            <a:ext cx="10515600" cy="948665"/>
          </a:xfrm>
        </p:spPr>
        <p:txBody>
          <a:bodyPr>
            <a:normAutofit/>
          </a:bodyPr>
          <a:lstStyle/>
          <a:p>
            <a:pPr>
              <a:lnSpc>
                <a:spcPct val="100000"/>
              </a:lnSpc>
            </a:pPr>
            <a:r>
              <a:rPr lang="en-US" sz="3600" b="1" dirty="0">
                <a:solidFill>
                  <a:schemeClr val="tx1"/>
                </a:solidFill>
                <a:latin typeface="Arial" panose="020B0604020202020204" pitchFamily="34" charset="0"/>
                <a:cs typeface="Arial" panose="020B0604020202020204" pitchFamily="34" charset="0"/>
              </a:rPr>
              <a:t>What we do…</a:t>
            </a:r>
          </a:p>
        </p:txBody>
      </p:sp>
      <p:sp>
        <p:nvSpPr>
          <p:cNvPr id="6" name="Content Placeholder 5">
            <a:extLst>
              <a:ext uri="{FF2B5EF4-FFF2-40B4-BE49-F238E27FC236}">
                <a16:creationId xmlns:a16="http://schemas.microsoft.com/office/drawing/2014/main" id="{2658A385-2795-9CC8-96BD-D011C974A210}"/>
              </a:ext>
            </a:extLst>
          </p:cNvPr>
          <p:cNvSpPr>
            <a:spLocks noGrp="1"/>
          </p:cNvSpPr>
          <p:nvPr>
            <p:ph sz="half" idx="1"/>
          </p:nvPr>
        </p:nvSpPr>
        <p:spPr>
          <a:xfrm>
            <a:off x="838200" y="2175641"/>
            <a:ext cx="5181600" cy="4001321"/>
          </a:xfrm>
          <a:ln>
            <a:noFill/>
          </a:ln>
        </p:spPr>
        <p:txBody>
          <a:bodyPr>
            <a:noAutofit/>
          </a:bodyPr>
          <a:lstStyle/>
          <a:p>
            <a:pPr marL="19050" indent="0">
              <a:lnSpc>
                <a:spcPct val="100000"/>
              </a:lnSpc>
              <a:spcAft>
                <a:spcPts val="1200"/>
              </a:spcAft>
              <a:buNone/>
            </a:pPr>
            <a:r>
              <a:rPr lang="en-GB" sz="1900" dirty="0">
                <a:latin typeface="Arial" panose="020B0604020202020204" pitchFamily="34" charset="0"/>
                <a:cs typeface="Arial" panose="020B0604020202020204" pitchFamily="34" charset="0"/>
              </a:rPr>
              <a:t>To further our understanding of the world through teaching at all levels, from schools to post-graduate, and across the full disciplinary range of the University.</a:t>
            </a:r>
          </a:p>
        </p:txBody>
      </p:sp>
      <p:sp>
        <p:nvSpPr>
          <p:cNvPr id="3" name="Content Placeholder 2">
            <a:extLst>
              <a:ext uri="{FF2B5EF4-FFF2-40B4-BE49-F238E27FC236}">
                <a16:creationId xmlns:a16="http://schemas.microsoft.com/office/drawing/2014/main" id="{A1DDB797-EE21-BA7F-2AB0-7DF6A0FE0FBE}"/>
              </a:ext>
            </a:extLst>
          </p:cNvPr>
          <p:cNvSpPr>
            <a:spLocks noGrp="1"/>
          </p:cNvSpPr>
          <p:nvPr>
            <p:ph sz="half" idx="2"/>
          </p:nvPr>
        </p:nvSpPr>
        <p:spPr>
          <a:xfrm>
            <a:off x="6172200" y="1714652"/>
            <a:ext cx="5181600" cy="4462309"/>
          </a:xfrm>
        </p:spPr>
        <p:txBody>
          <a:bodyPr>
            <a:noAutofit/>
          </a:bodyPr>
          <a:lstStyle/>
          <a:p>
            <a:pPr marL="357188" indent="-338138">
              <a:lnSpc>
                <a:spcPct val="100000"/>
              </a:lnSpc>
              <a:spcAft>
                <a:spcPts val="1200"/>
              </a:spcAft>
            </a:pPr>
            <a:r>
              <a:rPr lang="en-GB" sz="1900" dirty="0">
                <a:latin typeface="Arial" panose="020B0604020202020204" pitchFamily="34" charset="0"/>
                <a:cs typeface="Arial" panose="020B0604020202020204" pitchFamily="34" charset="0"/>
              </a:rPr>
              <a:t>We deliver learning within primary and secondary schools, including the range of education pathways from primary to post-graduate.</a:t>
            </a:r>
          </a:p>
          <a:p>
            <a:pPr marL="357188" indent="-338138">
              <a:lnSpc>
                <a:spcPct val="100000"/>
              </a:lnSpc>
              <a:spcAft>
                <a:spcPts val="1200"/>
              </a:spcAft>
            </a:pPr>
            <a:r>
              <a:rPr lang="en-GB" sz="1900" dirty="0">
                <a:latin typeface="Arial" panose="020B0604020202020204" pitchFamily="34" charset="0"/>
                <a:cs typeface="Arial" panose="020B0604020202020204" pitchFamily="34" charset="0"/>
              </a:rPr>
              <a:t>We deliver and support undergraduate and post-graduate learning with our collections and spaces.</a:t>
            </a:r>
          </a:p>
          <a:p>
            <a:pPr marL="357188" indent="-338138">
              <a:lnSpc>
                <a:spcPct val="100000"/>
              </a:lnSpc>
              <a:spcAft>
                <a:spcPts val="1200"/>
              </a:spcAft>
            </a:pPr>
            <a:r>
              <a:rPr lang="en-GB" sz="1900" dirty="0">
                <a:latin typeface="Arial" panose="020B0604020202020204" pitchFamily="34" charset="0"/>
                <a:cs typeface="Arial" panose="020B0604020202020204" pitchFamily="34" charset="0"/>
              </a:rPr>
              <a:t>We support informal, formal, and user-led learning.</a:t>
            </a:r>
          </a:p>
          <a:p>
            <a:pPr marL="357188" indent="-338138">
              <a:lnSpc>
                <a:spcPct val="100000"/>
              </a:lnSpc>
              <a:spcAft>
                <a:spcPts val="1200"/>
              </a:spcAft>
            </a:pPr>
            <a:r>
              <a:rPr lang="en-GB" sz="1900" dirty="0">
                <a:latin typeface="Arial" panose="020B0604020202020204" pitchFamily="34" charset="0"/>
                <a:cs typeface="Arial" panose="020B0604020202020204" pitchFamily="34" charset="0"/>
              </a:rPr>
              <a:t>We work in partnership with academics to embed our collections in their teaching to improve the student experience.</a:t>
            </a:r>
            <a:endParaRPr lang="en-US" sz="1900" dirty="0"/>
          </a:p>
        </p:txBody>
      </p:sp>
      <p:cxnSp>
        <p:nvCxnSpPr>
          <p:cNvPr id="12" name="Straight Connector 11">
            <a:extLst>
              <a:ext uri="{FF2B5EF4-FFF2-40B4-BE49-F238E27FC236}">
                <a16:creationId xmlns:a16="http://schemas.microsoft.com/office/drawing/2014/main" id="{2274637F-7D0F-E511-E4E4-988A5B741F4E}"/>
              </a:ext>
            </a:extLst>
          </p:cNvPr>
          <p:cNvCxnSpPr>
            <a:cxnSpLocks/>
          </p:cNvCxnSpPr>
          <p:nvPr/>
        </p:nvCxnSpPr>
        <p:spPr>
          <a:xfrm>
            <a:off x="838200" y="1120140"/>
            <a:ext cx="108204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3A13966-B9D6-9366-5590-B04CC446F19E}"/>
              </a:ext>
            </a:extLst>
          </p:cNvPr>
          <p:cNvSpPr txBox="1"/>
          <p:nvPr/>
        </p:nvSpPr>
        <p:spPr>
          <a:xfrm>
            <a:off x="838200" y="1345320"/>
            <a:ext cx="3886000" cy="384721"/>
          </a:xfrm>
          <a:prstGeom prst="rect">
            <a:avLst/>
          </a:prstGeom>
          <a:solidFill>
            <a:schemeClr val="accent4">
              <a:lumMod val="20000"/>
              <a:lumOff val="80000"/>
            </a:schemeClr>
          </a:solidFill>
        </p:spPr>
        <p:txBody>
          <a:bodyPr wrap="none" rtlCol="0">
            <a:spAutoFit/>
          </a:bodyPr>
          <a:lstStyle/>
          <a:p>
            <a:r>
              <a:rPr lang="en-GB" sz="1900" b="1" dirty="0">
                <a:latin typeface="Arial" panose="020B0604020202020204" pitchFamily="34" charset="0"/>
                <a:cs typeface="Arial" panose="020B0604020202020204" pitchFamily="34" charset="0"/>
              </a:rPr>
              <a:t>Education Support and Delivery</a:t>
            </a:r>
          </a:p>
        </p:txBody>
      </p:sp>
    </p:spTree>
    <p:extLst>
      <p:ext uri="{BB962C8B-B14F-4D97-AF65-F5344CB8AC3E}">
        <p14:creationId xmlns:p14="http://schemas.microsoft.com/office/powerpoint/2010/main" val="1986231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825B2-670C-7047-C630-858E1EDEF3E1}"/>
            </a:ext>
          </a:extLst>
        </p:cNvPr>
        <p:cNvGrpSpPr/>
        <p:nvPr/>
      </p:nvGrpSpPr>
      <p:grpSpPr>
        <a:xfrm>
          <a:off x="0" y="0"/>
          <a:ext cx="0" cy="0"/>
          <a:chOff x="0" y="0"/>
          <a:chExt cx="0" cy="0"/>
        </a:xfrm>
      </p:grpSpPr>
      <p:sp>
        <p:nvSpPr>
          <p:cNvPr id="8" name="Title 4">
            <a:extLst>
              <a:ext uri="{FF2B5EF4-FFF2-40B4-BE49-F238E27FC236}">
                <a16:creationId xmlns:a16="http://schemas.microsoft.com/office/drawing/2014/main" id="{B1A74026-1F1F-D68D-553D-D1DF101945AF}"/>
              </a:ext>
            </a:extLst>
          </p:cNvPr>
          <p:cNvSpPr>
            <a:spLocks noGrp="1"/>
          </p:cNvSpPr>
          <p:nvPr>
            <p:ph type="title"/>
          </p:nvPr>
        </p:nvSpPr>
        <p:spPr>
          <a:xfrm>
            <a:off x="838200" y="365126"/>
            <a:ext cx="10515600" cy="948665"/>
          </a:xfrm>
        </p:spPr>
        <p:txBody>
          <a:bodyPr>
            <a:normAutofit/>
          </a:bodyPr>
          <a:lstStyle/>
          <a:p>
            <a:pPr>
              <a:lnSpc>
                <a:spcPct val="100000"/>
              </a:lnSpc>
            </a:pPr>
            <a:r>
              <a:rPr lang="en-US" sz="3600" b="1" dirty="0">
                <a:solidFill>
                  <a:schemeClr val="tx1"/>
                </a:solidFill>
                <a:latin typeface="Arial" panose="020B0604020202020204" pitchFamily="34" charset="0"/>
                <a:cs typeface="Arial" panose="020B0604020202020204" pitchFamily="34" charset="0"/>
              </a:rPr>
              <a:t>What we do…</a:t>
            </a:r>
          </a:p>
        </p:txBody>
      </p:sp>
      <p:sp>
        <p:nvSpPr>
          <p:cNvPr id="6" name="Content Placeholder 5">
            <a:extLst>
              <a:ext uri="{FF2B5EF4-FFF2-40B4-BE49-F238E27FC236}">
                <a16:creationId xmlns:a16="http://schemas.microsoft.com/office/drawing/2014/main" id="{0C70F927-317D-C238-8701-D5056F79F078}"/>
              </a:ext>
            </a:extLst>
          </p:cNvPr>
          <p:cNvSpPr>
            <a:spLocks noGrp="1"/>
          </p:cNvSpPr>
          <p:nvPr>
            <p:ph sz="half" idx="1"/>
          </p:nvPr>
        </p:nvSpPr>
        <p:spPr>
          <a:xfrm>
            <a:off x="838200" y="2175641"/>
            <a:ext cx="5181600" cy="4001321"/>
          </a:xfrm>
          <a:ln>
            <a:noFill/>
          </a:ln>
        </p:spPr>
        <p:txBody>
          <a:bodyPr>
            <a:noAutofit/>
          </a:bodyPr>
          <a:lstStyle/>
          <a:p>
            <a:pPr marL="19050" indent="0">
              <a:lnSpc>
                <a:spcPct val="100000"/>
              </a:lnSpc>
              <a:spcAft>
                <a:spcPts val="1200"/>
              </a:spcAft>
              <a:buNone/>
            </a:pPr>
            <a:r>
              <a:rPr lang="en-GB" sz="1900" dirty="0">
                <a:latin typeface="Arial" panose="020B0604020202020204" pitchFamily="34" charset="0"/>
                <a:cs typeface="Arial" panose="020B0604020202020204" pitchFamily="34" charset="0"/>
              </a:rPr>
              <a:t>To deepen our knowledge of and engagement with audiences to develop exceptional, creative, onsite and online exhibitions, programming and services that truly meet audience needs.</a:t>
            </a:r>
          </a:p>
        </p:txBody>
      </p:sp>
      <p:sp>
        <p:nvSpPr>
          <p:cNvPr id="3" name="Content Placeholder 2">
            <a:extLst>
              <a:ext uri="{FF2B5EF4-FFF2-40B4-BE49-F238E27FC236}">
                <a16:creationId xmlns:a16="http://schemas.microsoft.com/office/drawing/2014/main" id="{21345C1F-4BC3-F9B4-0B18-57C9FABC9FFB}"/>
              </a:ext>
            </a:extLst>
          </p:cNvPr>
          <p:cNvSpPr>
            <a:spLocks noGrp="1"/>
          </p:cNvSpPr>
          <p:nvPr>
            <p:ph sz="half" idx="2"/>
          </p:nvPr>
        </p:nvSpPr>
        <p:spPr>
          <a:xfrm>
            <a:off x="6172200" y="1730041"/>
            <a:ext cx="5181600" cy="4446919"/>
          </a:xfrm>
        </p:spPr>
        <p:txBody>
          <a:bodyPr>
            <a:noAutofit/>
          </a:bodyPr>
          <a:lstStyle/>
          <a:p>
            <a:pPr marL="357188" indent="-338138">
              <a:lnSpc>
                <a:spcPct val="100000"/>
              </a:lnSpc>
              <a:spcAft>
                <a:spcPts val="1200"/>
              </a:spcAft>
            </a:pPr>
            <a:r>
              <a:rPr lang="en-GB" sz="1900" dirty="0">
                <a:latin typeface="Arial" panose="020B0604020202020204" pitchFamily="34" charset="0"/>
                <a:cs typeface="Arial" panose="020B0604020202020204" pitchFamily="34" charset="0"/>
              </a:rPr>
              <a:t>We play an active part in the local community and contribute to the local economy (Oxfordshire).</a:t>
            </a:r>
          </a:p>
          <a:p>
            <a:pPr marL="357188" indent="-338138">
              <a:lnSpc>
                <a:spcPct val="100000"/>
              </a:lnSpc>
              <a:spcAft>
                <a:spcPts val="1200"/>
              </a:spcAft>
            </a:pPr>
            <a:r>
              <a:rPr lang="en-GB" sz="1900" dirty="0">
                <a:latin typeface="Arial" panose="020B0604020202020204" pitchFamily="34" charset="0"/>
                <a:cs typeface="Arial" panose="020B0604020202020204" pitchFamily="34" charset="0"/>
              </a:rPr>
              <a:t>We play an active leadership role in the relevant sector regionally, nationally and internationally.</a:t>
            </a:r>
          </a:p>
          <a:p>
            <a:pPr marL="357188" indent="-338138">
              <a:lnSpc>
                <a:spcPct val="100000"/>
              </a:lnSpc>
              <a:spcAft>
                <a:spcPts val="1200"/>
              </a:spcAft>
            </a:pPr>
            <a:r>
              <a:rPr lang="en-GB" sz="1900" dirty="0">
                <a:latin typeface="Arial" panose="020B0604020202020204" pitchFamily="34" charset="0"/>
                <a:cs typeface="Arial" panose="020B0604020202020204" pitchFamily="34" charset="0"/>
              </a:rPr>
              <a:t>We play an active role in the wellbeing of society through our spaces, collections and related research.</a:t>
            </a:r>
          </a:p>
          <a:p>
            <a:pPr marL="357188" indent="-338138">
              <a:lnSpc>
                <a:spcPct val="100000"/>
              </a:lnSpc>
              <a:spcAft>
                <a:spcPts val="1200"/>
              </a:spcAft>
            </a:pPr>
            <a:r>
              <a:rPr lang="en-GB" sz="1900" dirty="0">
                <a:latin typeface="Arial" panose="020B0604020202020204" pitchFamily="34" charset="0"/>
                <a:cs typeface="Arial" panose="020B0604020202020204" pitchFamily="34" charset="0"/>
              </a:rPr>
              <a:t>We engage with topics of public interest and remain relevant to audiences.</a:t>
            </a:r>
          </a:p>
          <a:p>
            <a:pPr marL="357188" indent="-338138">
              <a:lnSpc>
                <a:spcPct val="100000"/>
              </a:lnSpc>
              <a:spcAft>
                <a:spcPts val="1200"/>
              </a:spcAft>
            </a:pPr>
            <a:r>
              <a:rPr lang="en-GB" sz="1900" dirty="0">
                <a:latin typeface="Arial" panose="020B0604020202020204" pitchFamily="34" charset="0"/>
                <a:cs typeface="Arial" panose="020B0604020202020204" pitchFamily="34" charset="0"/>
              </a:rPr>
              <a:t>We aim to be the gateway to the University for local communities.</a:t>
            </a:r>
            <a:endParaRPr lang="en-US" sz="1900" dirty="0"/>
          </a:p>
        </p:txBody>
      </p:sp>
      <p:cxnSp>
        <p:nvCxnSpPr>
          <p:cNvPr id="12" name="Straight Connector 11">
            <a:extLst>
              <a:ext uri="{FF2B5EF4-FFF2-40B4-BE49-F238E27FC236}">
                <a16:creationId xmlns:a16="http://schemas.microsoft.com/office/drawing/2014/main" id="{464294AA-F3B9-D970-BE2B-4431FFE95F65}"/>
              </a:ext>
            </a:extLst>
          </p:cNvPr>
          <p:cNvCxnSpPr>
            <a:cxnSpLocks/>
          </p:cNvCxnSpPr>
          <p:nvPr/>
        </p:nvCxnSpPr>
        <p:spPr>
          <a:xfrm>
            <a:off x="838200" y="1120140"/>
            <a:ext cx="108204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2421C55-0863-28C4-21BF-B0FF55FD1614}"/>
              </a:ext>
            </a:extLst>
          </p:cNvPr>
          <p:cNvSpPr txBox="1"/>
          <p:nvPr/>
        </p:nvSpPr>
        <p:spPr>
          <a:xfrm>
            <a:off x="838200" y="1345320"/>
            <a:ext cx="5395003" cy="384721"/>
          </a:xfrm>
          <a:prstGeom prst="rect">
            <a:avLst/>
          </a:prstGeom>
          <a:solidFill>
            <a:srgbClr val="DFD1BB"/>
          </a:solidFill>
        </p:spPr>
        <p:txBody>
          <a:bodyPr wrap="square" rtlCol="0">
            <a:spAutoFit/>
          </a:bodyPr>
          <a:lstStyle/>
          <a:p>
            <a:r>
              <a:rPr lang="en-GB" sz="1900" b="1" dirty="0">
                <a:latin typeface="Arial" panose="020B0604020202020204" pitchFamily="34" charset="0"/>
                <a:cs typeface="Arial" panose="020B0604020202020204" pitchFamily="34" charset="0"/>
              </a:rPr>
              <a:t>Public Role and Engagement with Audiences</a:t>
            </a:r>
          </a:p>
        </p:txBody>
      </p:sp>
    </p:spTree>
    <p:extLst>
      <p:ext uri="{BB962C8B-B14F-4D97-AF65-F5344CB8AC3E}">
        <p14:creationId xmlns:p14="http://schemas.microsoft.com/office/powerpoint/2010/main" val="3076384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and person facing each other&#10;&#10;Description automatically generated with medium confidence">
            <a:extLst>
              <a:ext uri="{FF2B5EF4-FFF2-40B4-BE49-F238E27FC236}">
                <a16:creationId xmlns:a16="http://schemas.microsoft.com/office/drawing/2014/main" id="{E4C6B694-B133-CBF4-A629-7122EC62638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4"/>
          <a:stretch/>
        </p:blipFill>
        <p:spPr>
          <a:xfrm>
            <a:off x="2438309" y="0"/>
            <a:ext cx="2376092" cy="2228759"/>
          </a:xfrm>
          <a:prstGeom prst="rect">
            <a:avLst/>
          </a:prstGeom>
        </p:spPr>
      </p:pic>
      <p:pic>
        <p:nvPicPr>
          <p:cNvPr id="5" name="Picture 4" descr="A picture containing tree, outdoor, flower, day&#10;&#10;Description automatically generated">
            <a:extLst>
              <a:ext uri="{FF2B5EF4-FFF2-40B4-BE49-F238E27FC236}">
                <a16:creationId xmlns:a16="http://schemas.microsoft.com/office/drawing/2014/main" id="{963746E6-D994-8B5C-087E-66DAA36B8D7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954731" y="0"/>
            <a:ext cx="2376092" cy="2228759"/>
          </a:xfrm>
          <a:prstGeom prst="rect">
            <a:avLst/>
          </a:prstGeom>
        </p:spPr>
      </p:pic>
      <p:pic>
        <p:nvPicPr>
          <p:cNvPr id="6" name="Picture 5" descr="A picture containing building, outdoor, road, street&#10;&#10;Description automatically generated">
            <a:extLst>
              <a:ext uri="{FF2B5EF4-FFF2-40B4-BE49-F238E27FC236}">
                <a16:creationId xmlns:a16="http://schemas.microsoft.com/office/drawing/2014/main" id="{036485F5-CB19-8BE0-1B93-1E9B7E92C64C}"/>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b="-5"/>
          <a:stretch/>
        </p:blipFill>
        <p:spPr>
          <a:xfrm>
            <a:off x="7471153" y="0"/>
            <a:ext cx="2376092" cy="2228759"/>
          </a:xfrm>
          <a:prstGeom prst="rect">
            <a:avLst/>
          </a:prstGeom>
        </p:spPr>
      </p:pic>
      <p:pic>
        <p:nvPicPr>
          <p:cNvPr id="8" name="Picture 7" descr="A picture containing sky, building, outdoor, government building&#10;&#10;Description automatically generated">
            <a:extLst>
              <a:ext uri="{FF2B5EF4-FFF2-40B4-BE49-F238E27FC236}">
                <a16:creationId xmlns:a16="http://schemas.microsoft.com/office/drawing/2014/main" id="{7FC63124-3F1B-74BB-FCDC-45BA773CF1A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434404" y="2404225"/>
            <a:ext cx="3330225" cy="2057368"/>
          </a:xfrm>
          <a:prstGeom prst="rect">
            <a:avLst/>
          </a:prstGeom>
        </p:spPr>
      </p:pic>
      <p:pic>
        <p:nvPicPr>
          <p:cNvPr id="9" name="Picture 8" descr="A picture containing grass, sky, outdoor, building&#10;&#10;Description automatically generated">
            <a:extLst>
              <a:ext uri="{FF2B5EF4-FFF2-40B4-BE49-F238E27FC236}">
                <a16:creationId xmlns:a16="http://schemas.microsoft.com/office/drawing/2014/main" id="{8BAB5EF2-0C65-9658-2353-CD00504BF02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440077" y="4628910"/>
            <a:ext cx="3324552" cy="2229090"/>
          </a:xfrm>
          <a:prstGeom prst="rect">
            <a:avLst/>
          </a:prstGeom>
        </p:spPr>
      </p:pic>
      <p:pic>
        <p:nvPicPr>
          <p:cNvPr id="10" name="Picture 9" descr="A picture containing text, indoor, scene, pastry&#10;&#10;Description automatically generated">
            <a:extLst>
              <a:ext uri="{FF2B5EF4-FFF2-40B4-BE49-F238E27FC236}">
                <a16:creationId xmlns:a16="http://schemas.microsoft.com/office/drawing/2014/main" id="{DFFE08A7-7B10-AEA3-60C1-3EDC5B7534A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850709" y="2400150"/>
            <a:ext cx="3996536" cy="4457850"/>
          </a:xfrm>
          <a:prstGeom prst="rect">
            <a:avLst/>
          </a:prstGeom>
        </p:spPr>
      </p:pic>
    </p:spTree>
    <p:extLst>
      <p:ext uri="{BB962C8B-B14F-4D97-AF65-F5344CB8AC3E}">
        <p14:creationId xmlns:p14="http://schemas.microsoft.com/office/powerpoint/2010/main" val="4055474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A1131-AB5D-42CF-0CA6-A995BE5B4C3D}"/>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B5D17DC-6FA2-7B17-0DDC-05498B9FCAB1}"/>
              </a:ext>
            </a:extLst>
          </p:cNvPr>
          <p:cNvSpPr>
            <a:spLocks noGrp="1"/>
          </p:cNvSpPr>
          <p:nvPr>
            <p:ph idx="1"/>
          </p:nvPr>
        </p:nvSpPr>
        <p:spPr>
          <a:xfrm>
            <a:off x="838200" y="1975945"/>
            <a:ext cx="10515600" cy="4201018"/>
          </a:xfrm>
          <a:ln>
            <a:noFill/>
          </a:ln>
        </p:spPr>
        <p:txBody>
          <a:bodyPr>
            <a:noAutofit/>
          </a:bodyPr>
          <a:lstStyle/>
          <a:p>
            <a:pPr marL="361950" indent="-342900">
              <a:lnSpc>
                <a:spcPct val="100000"/>
              </a:lnSpc>
              <a:spcAft>
                <a:spcPts val="1200"/>
              </a:spcAft>
            </a:pPr>
            <a:r>
              <a:rPr lang="en-GB" sz="1900" dirty="0">
                <a:latin typeface="Arial" panose="020B0604020202020204" pitchFamily="34" charset="0"/>
                <a:cs typeface="Arial" panose="020B0604020202020204" pitchFamily="34" charset="0"/>
              </a:rPr>
              <a:t>Improved the physical estate and </a:t>
            </a:r>
            <a:r>
              <a:rPr lang="en-GB" sz="1900" b="1" dirty="0">
                <a:latin typeface="Arial" panose="020B0604020202020204" pitchFamily="34" charset="0"/>
                <a:cs typeface="Arial" panose="020B0604020202020204" pitchFamily="34" charset="0"/>
              </a:rPr>
              <a:t>standards of collections care </a:t>
            </a:r>
            <a:r>
              <a:rPr lang="en-GB" sz="1900" dirty="0">
                <a:latin typeface="Arial" panose="020B0604020202020204" pitchFamily="34" charset="0"/>
                <a:cs typeface="Arial" panose="020B0604020202020204" pitchFamily="34" charset="0"/>
              </a:rPr>
              <a:t>– e.g. Collections Teaching &amp; Research Centre (CTRC), Collections Storage Facility (CSF), Oxford Botanic Garden’s glasshouses.</a:t>
            </a:r>
          </a:p>
          <a:p>
            <a:pPr marL="361950" indent="-342900">
              <a:lnSpc>
                <a:spcPct val="100000"/>
              </a:lnSpc>
              <a:spcAft>
                <a:spcPts val="1200"/>
              </a:spcAft>
            </a:pPr>
            <a:r>
              <a:rPr lang="en-GB" sz="1900" dirty="0">
                <a:latin typeface="Arial" panose="020B0604020202020204" pitchFamily="34" charset="0"/>
                <a:cs typeface="Arial" panose="020B0604020202020204" pitchFamily="34" charset="0"/>
              </a:rPr>
              <a:t>Increased </a:t>
            </a:r>
            <a:r>
              <a:rPr lang="en-GB" sz="1900" b="1" dirty="0">
                <a:latin typeface="Arial" panose="020B0604020202020204" pitchFamily="34" charset="0"/>
                <a:cs typeface="Arial" panose="020B0604020202020204" pitchFamily="34" charset="0"/>
              </a:rPr>
              <a:t>accessibility (both physical and virtual) for teaching and research </a:t>
            </a:r>
            <a:r>
              <a:rPr lang="en-GB" sz="1900" dirty="0">
                <a:latin typeface="Arial" panose="020B0604020202020204" pitchFamily="34" charset="0"/>
                <a:cs typeface="Arial" panose="020B0604020202020204" pitchFamily="34" charset="0"/>
              </a:rPr>
              <a:t>through the CTRC, CSF and digitisation.</a:t>
            </a:r>
          </a:p>
          <a:p>
            <a:pPr marL="361950" indent="-342900">
              <a:lnSpc>
                <a:spcPct val="100000"/>
              </a:lnSpc>
              <a:spcAft>
                <a:spcPts val="1200"/>
              </a:spcAft>
            </a:pPr>
            <a:r>
              <a:rPr lang="en-GB" sz="1900" dirty="0">
                <a:latin typeface="Arial" panose="020B0604020202020204" pitchFamily="34" charset="0"/>
                <a:cs typeface="Arial" panose="020B0604020202020204" pitchFamily="34" charset="0"/>
              </a:rPr>
              <a:t>Ensured that the collections are appropriately </a:t>
            </a:r>
            <a:r>
              <a:rPr lang="en-GB" sz="1900" b="1" dirty="0">
                <a:latin typeface="Arial" panose="020B0604020202020204" pitchFamily="34" charset="0"/>
                <a:cs typeface="Arial" panose="020B0604020202020204" pitchFamily="34" charset="0"/>
              </a:rPr>
              <a:t>labelled and curated </a:t>
            </a:r>
            <a:r>
              <a:rPr lang="en-GB" sz="1900" dirty="0">
                <a:latin typeface="Arial" panose="020B0604020202020204" pitchFamily="34" charset="0"/>
                <a:cs typeface="Arial" panose="020B0604020202020204" pitchFamily="34" charset="0"/>
              </a:rPr>
              <a:t>in line with contemporary good practice, both physically and online.</a:t>
            </a:r>
          </a:p>
          <a:p>
            <a:pPr marL="361950" indent="-342900">
              <a:lnSpc>
                <a:spcPct val="100000"/>
              </a:lnSpc>
              <a:spcAft>
                <a:spcPts val="1200"/>
              </a:spcAft>
            </a:pPr>
            <a:r>
              <a:rPr lang="en-GB" sz="1900" dirty="0">
                <a:latin typeface="Arial" panose="020B0604020202020204" pitchFamily="34" charset="0"/>
                <a:cs typeface="Arial" panose="020B0604020202020204" pitchFamily="34" charset="0"/>
              </a:rPr>
              <a:t>Proactively engaged with </a:t>
            </a:r>
            <a:r>
              <a:rPr lang="en-GB" sz="1900" b="1" dirty="0">
                <a:latin typeface="Arial" panose="020B0604020202020204" pitchFamily="34" charset="0"/>
                <a:cs typeface="Arial" panose="020B0604020202020204" pitchFamily="34" charset="0"/>
              </a:rPr>
              <a:t>problematic areas of our collections </a:t>
            </a:r>
            <a:r>
              <a:rPr lang="en-GB" sz="1900" dirty="0">
                <a:latin typeface="Arial" panose="020B0604020202020204" pitchFamily="34" charset="0"/>
                <a:cs typeface="Arial" panose="020B0604020202020204" pitchFamily="34" charset="0"/>
              </a:rPr>
              <a:t>through consultation, collaborations, partnerships and research.</a:t>
            </a:r>
          </a:p>
          <a:p>
            <a:pPr marL="361950" indent="-342900">
              <a:lnSpc>
                <a:spcPct val="100000"/>
              </a:lnSpc>
              <a:spcAft>
                <a:spcPts val="1200"/>
              </a:spcAft>
            </a:pPr>
            <a:r>
              <a:rPr lang="en-GB" sz="1900" dirty="0">
                <a:latin typeface="Arial" panose="020B0604020202020204" pitchFamily="34" charset="0"/>
                <a:cs typeface="Arial" panose="020B0604020202020204" pitchFamily="34" charset="0"/>
              </a:rPr>
              <a:t>A clear roadmap to ensure appropriate </a:t>
            </a:r>
            <a:r>
              <a:rPr lang="en-GB" sz="1900" b="1" dirty="0">
                <a:latin typeface="Arial" panose="020B0604020202020204" pitchFamily="34" charset="0"/>
                <a:cs typeface="Arial" panose="020B0604020202020204" pitchFamily="34" charset="0"/>
              </a:rPr>
              <a:t>digital preservation </a:t>
            </a:r>
            <a:r>
              <a:rPr lang="en-GB" sz="1900" dirty="0">
                <a:latin typeface="Arial" panose="020B0604020202020204" pitchFamily="34" charset="0"/>
                <a:cs typeface="Arial" panose="020B0604020202020204" pitchFamily="34" charset="0"/>
              </a:rPr>
              <a:t>of our digital collections.</a:t>
            </a:r>
          </a:p>
          <a:p>
            <a:pPr marL="19050" indent="0">
              <a:lnSpc>
                <a:spcPct val="100000"/>
              </a:lnSpc>
              <a:spcAft>
                <a:spcPts val="1200"/>
              </a:spcAft>
              <a:buNone/>
            </a:pPr>
            <a:endParaRPr lang="en-GB" sz="2000" dirty="0">
              <a:latin typeface="Arial" panose="020B0604020202020204" pitchFamily="34" charset="0"/>
              <a:cs typeface="Arial" panose="020B0604020202020204" pitchFamily="34" charset="0"/>
            </a:endParaRPr>
          </a:p>
          <a:p>
            <a:pPr marL="19050" indent="0">
              <a:lnSpc>
                <a:spcPct val="100000"/>
              </a:lnSpc>
              <a:spcAft>
                <a:spcPts val="1200"/>
              </a:spcAft>
              <a:buNone/>
            </a:pPr>
            <a:endParaRPr lang="en-GB" sz="2000" dirty="0">
              <a:latin typeface="Arial" panose="020B0604020202020204" pitchFamily="34" charset="0"/>
              <a:cs typeface="Arial" panose="020B0604020202020204" pitchFamily="34" charset="0"/>
            </a:endParaRPr>
          </a:p>
          <a:p>
            <a:pPr marL="19050" indent="0">
              <a:lnSpc>
                <a:spcPct val="100000"/>
              </a:lnSpc>
              <a:spcAft>
                <a:spcPts val="1200"/>
              </a:spcAft>
              <a:buNone/>
            </a:pPr>
            <a:endParaRPr lang="en-GB" sz="2000" dirty="0">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A0C0A8D8-05A5-DA8B-0314-0751C6CE6EC4}"/>
              </a:ext>
            </a:extLst>
          </p:cNvPr>
          <p:cNvCxnSpPr>
            <a:cxnSpLocks/>
          </p:cNvCxnSpPr>
          <p:nvPr/>
        </p:nvCxnSpPr>
        <p:spPr>
          <a:xfrm>
            <a:off x="838200" y="1120140"/>
            <a:ext cx="108204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322B013-BBCD-0C7A-E27F-6160A20E0E9E}"/>
              </a:ext>
            </a:extLst>
          </p:cNvPr>
          <p:cNvSpPr txBox="1"/>
          <p:nvPr/>
        </p:nvSpPr>
        <p:spPr>
          <a:xfrm>
            <a:off x="838200" y="1355826"/>
            <a:ext cx="2749471" cy="384721"/>
          </a:xfrm>
          <a:prstGeom prst="rect">
            <a:avLst/>
          </a:prstGeom>
          <a:solidFill>
            <a:schemeClr val="accent2">
              <a:lumMod val="60000"/>
              <a:lumOff val="40000"/>
            </a:schemeClr>
          </a:solidFill>
        </p:spPr>
        <p:txBody>
          <a:bodyPr wrap="none" rtlCol="0">
            <a:spAutoFit/>
          </a:bodyPr>
          <a:lstStyle/>
          <a:p>
            <a:r>
              <a:rPr lang="en-GB" sz="1900" b="1" dirty="0">
                <a:latin typeface="Arial" panose="020B0604020202020204" pitchFamily="34" charset="0"/>
                <a:cs typeface="Arial" panose="020B0604020202020204" pitchFamily="34" charset="0"/>
              </a:rPr>
              <a:t>University Collections</a:t>
            </a:r>
          </a:p>
        </p:txBody>
      </p:sp>
      <p:sp>
        <p:nvSpPr>
          <p:cNvPr id="11" name="Title 4">
            <a:extLst>
              <a:ext uri="{FF2B5EF4-FFF2-40B4-BE49-F238E27FC236}">
                <a16:creationId xmlns:a16="http://schemas.microsoft.com/office/drawing/2014/main" id="{50F9F4F3-F5B4-DC7D-838E-A8688D8FBB22}"/>
              </a:ext>
            </a:extLst>
          </p:cNvPr>
          <p:cNvSpPr>
            <a:spLocks noGrp="1"/>
          </p:cNvSpPr>
          <p:nvPr>
            <p:ph type="title"/>
          </p:nvPr>
        </p:nvSpPr>
        <p:spPr>
          <a:xfrm>
            <a:off x="838200" y="365126"/>
            <a:ext cx="10515600" cy="948665"/>
          </a:xfrm>
        </p:spPr>
        <p:txBody>
          <a:bodyPr>
            <a:normAutofit/>
          </a:bodyPr>
          <a:lstStyle/>
          <a:p>
            <a:pPr>
              <a:lnSpc>
                <a:spcPct val="100000"/>
              </a:lnSpc>
            </a:pPr>
            <a:r>
              <a:rPr lang="en-US" sz="3600" b="1" dirty="0">
                <a:solidFill>
                  <a:schemeClr val="tx1"/>
                </a:solidFill>
                <a:latin typeface="Arial" panose="020B0604020202020204" pitchFamily="34" charset="0"/>
                <a:cs typeface="Arial" panose="020B0604020202020204" pitchFamily="34" charset="0"/>
              </a:rPr>
              <a:t>GLAM ambitions (‘By 2028 we will have…’)</a:t>
            </a:r>
          </a:p>
        </p:txBody>
      </p:sp>
    </p:spTree>
    <p:extLst>
      <p:ext uri="{BB962C8B-B14F-4D97-AF65-F5344CB8AC3E}">
        <p14:creationId xmlns:p14="http://schemas.microsoft.com/office/powerpoint/2010/main" val="2989149525"/>
      </p:ext>
    </p:extLst>
  </p:cSld>
  <p:clrMapOvr>
    <a:masterClrMapping/>
  </p:clrMapOvr>
</p:sld>
</file>

<file path=ppt/theme/theme1.xml><?xml version="1.0" encoding="utf-8"?>
<a:theme xmlns:a="http://schemas.openxmlformats.org/drawingml/2006/main" name="GLAM Blue master slide">
  <a:themeElements>
    <a:clrScheme name="100">
      <a:dk1>
        <a:srgbClr val="000000"/>
      </a:dk1>
      <a:lt1>
        <a:srgbClr val="FFFFFF"/>
      </a:lt1>
      <a:dk2>
        <a:srgbClr val="44546A"/>
      </a:dk2>
      <a:lt2>
        <a:srgbClr val="E7E6E6"/>
      </a:lt2>
      <a:accent1>
        <a:srgbClr val="4472C4"/>
      </a:accent1>
      <a:accent2>
        <a:srgbClr val="04173B"/>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621808F9DE5734EB5B465C128F89711" ma:contentTypeVersion="5" ma:contentTypeDescription="Create a new document." ma:contentTypeScope="" ma:versionID="444652a8696c13342f1b0c64608dd4a2">
  <xsd:schema xmlns:xsd="http://www.w3.org/2001/XMLSchema" xmlns:xs="http://www.w3.org/2001/XMLSchema" xmlns:p="http://schemas.microsoft.com/office/2006/metadata/properties" xmlns:ns2="e64fbbad-bd5e-48fd-847f-d3e2232e0f8d" xmlns:ns3="768ed5ce-cfc5-426c-93e2-cd3ca84498c5" targetNamespace="http://schemas.microsoft.com/office/2006/metadata/properties" ma:root="true" ma:fieldsID="668ec8210021efb5bebb7f610401d9aa" ns2:_="" ns3:_="">
    <xsd:import namespace="e64fbbad-bd5e-48fd-847f-d3e2232e0f8d"/>
    <xsd:import namespace="768ed5ce-cfc5-426c-93e2-cd3ca84498c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4fbbad-bd5e-48fd-847f-d3e2232e0f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68ed5ce-cfc5-426c-93e2-cd3ca84498c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3BCFE8-0D8C-486D-835F-2A1308B46C46}">
  <ds:schemaRefs>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terms/"/>
    <ds:schemaRef ds:uri="768ed5ce-cfc5-426c-93e2-cd3ca84498c5"/>
    <ds:schemaRef ds:uri="e64fbbad-bd5e-48fd-847f-d3e2232e0f8d"/>
    <ds:schemaRef ds:uri="http://www.w3.org/XML/1998/namespace"/>
  </ds:schemaRefs>
</ds:datastoreItem>
</file>

<file path=customXml/itemProps2.xml><?xml version="1.0" encoding="utf-8"?>
<ds:datastoreItem xmlns:ds="http://schemas.openxmlformats.org/officeDocument/2006/customXml" ds:itemID="{553F5710-338D-44F8-85B8-7CB5393FC0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4fbbad-bd5e-48fd-847f-d3e2232e0f8d"/>
    <ds:schemaRef ds:uri="768ed5ce-cfc5-426c-93e2-cd3ca84498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E3766CD-3D8E-4BBC-9833-C482916048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599</TotalTime>
  <Words>1030</Words>
  <Application>Microsoft Macintosh PowerPoint</Application>
  <PresentationFormat>Widescreen</PresentationFormat>
  <Paragraphs>90</Paragraphs>
  <Slides>15</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Avenir Next</vt:lpstr>
      <vt:lpstr>Avenir Next Demi Bold</vt:lpstr>
      <vt:lpstr>Avenir Next Medium</vt:lpstr>
      <vt:lpstr>Calibri</vt:lpstr>
      <vt:lpstr>GLAM Blue master slide</vt:lpstr>
      <vt:lpstr>Custom Design</vt:lpstr>
      <vt:lpstr>GLAM Strategic Framework </vt:lpstr>
      <vt:lpstr>Oxford University’s Gardens, Libraries and Museums (GLAM)</vt:lpstr>
      <vt:lpstr>PowerPoint Presentation</vt:lpstr>
      <vt:lpstr>What we do…</vt:lpstr>
      <vt:lpstr>What we do…</vt:lpstr>
      <vt:lpstr>What we do…</vt:lpstr>
      <vt:lpstr>What we do…</vt:lpstr>
      <vt:lpstr>PowerPoint Presentation</vt:lpstr>
      <vt:lpstr>GLAM ambitions (‘By 2028 we will have…’)</vt:lpstr>
      <vt:lpstr>GLAM ambitions (‘By 2028 we will have…’)</vt:lpstr>
      <vt:lpstr>GLAM ambitions (‘By 2028 we will have…’)</vt:lpstr>
      <vt:lpstr>GLAM ambitions (‘By 2028 we will have…’)</vt:lpstr>
      <vt:lpstr>GLAM ambitions (‘By 2028 we will have…’)</vt:lpstr>
      <vt:lpstr>GLAM ambitions (‘By 2028 we will have…’)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Suzanne de la Rosa</dc:creator>
  <cp:lastModifiedBy>Amy Taylor</cp:lastModifiedBy>
  <cp:revision>38</cp:revision>
  <dcterms:created xsi:type="dcterms:W3CDTF">2023-01-02T13:02:09Z</dcterms:created>
  <dcterms:modified xsi:type="dcterms:W3CDTF">2026-05-19T08:37:51Z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0x010100B621808F9DE5734EB5B465C128F89711</vt:lpwstr>
  </property>
</Properties>
</file>